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Sabon Next LT"/>
        <a:ea typeface="Sabon Next LT"/>
        <a:cs typeface="Sabon Next LT"/>
        <a:sym typeface="Sabon Next LT"/>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Sabon Next LT"/>
        <a:ea typeface="Sabon Next LT"/>
        <a:cs typeface="Sabon Next LT"/>
        <a:sym typeface="Sabon Next LT"/>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Sabon Next LT"/>
        <a:ea typeface="Sabon Next LT"/>
        <a:cs typeface="Sabon Next LT"/>
        <a:sym typeface="Sabon Next LT"/>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Sabon Next LT"/>
        <a:ea typeface="Sabon Next LT"/>
        <a:cs typeface="Sabon Next LT"/>
        <a:sym typeface="Sabon Next LT"/>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Sabon Next LT"/>
        <a:ea typeface="Sabon Next LT"/>
        <a:cs typeface="Sabon Next LT"/>
        <a:sym typeface="Sabon Next LT"/>
      </a:defRPr>
    </a:lvl5pPr>
    <a:lvl6pPr marL="0" marR="0" indent="22860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Sabon Next LT"/>
        <a:ea typeface="Sabon Next LT"/>
        <a:cs typeface="Sabon Next LT"/>
        <a:sym typeface="Sabon Next LT"/>
      </a:defRPr>
    </a:lvl6pPr>
    <a:lvl7pPr marL="0" marR="0" indent="2743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Sabon Next LT"/>
        <a:ea typeface="Sabon Next LT"/>
        <a:cs typeface="Sabon Next LT"/>
        <a:sym typeface="Sabon Next LT"/>
      </a:defRPr>
    </a:lvl7pPr>
    <a:lvl8pPr marL="0" marR="0" indent="3200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Sabon Next LT"/>
        <a:ea typeface="Sabon Next LT"/>
        <a:cs typeface="Sabon Next LT"/>
        <a:sym typeface="Sabon Next LT"/>
      </a:defRPr>
    </a:lvl8pPr>
    <a:lvl9pPr marL="0" marR="0" indent="3657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Sabon Next LT"/>
        <a:ea typeface="Sabon Next LT"/>
        <a:cs typeface="Sabon Next LT"/>
        <a:sym typeface="Sabon Next L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Sabon Next LT"/>
          <a:ea typeface="Sabon Next LT"/>
          <a:cs typeface="Sabon Next LT"/>
        </a:font>
        <a:srgbClr val="000000"/>
      </a:tcTxStyle>
      <a:tcStyle>
        <a:tcBdr>
          <a:left>
            <a:ln w="12700" cap="flat">
              <a:solidFill>
                <a:srgbClr val="FDFAF6"/>
              </a:solidFill>
              <a:prstDash val="solid"/>
              <a:round/>
            </a:ln>
          </a:left>
          <a:right>
            <a:ln w="12700" cap="flat">
              <a:solidFill>
                <a:srgbClr val="FDFAF6"/>
              </a:solidFill>
              <a:prstDash val="solid"/>
              <a:round/>
            </a:ln>
          </a:right>
          <a:top>
            <a:ln w="12700" cap="flat">
              <a:solidFill>
                <a:srgbClr val="FDFAF6"/>
              </a:solidFill>
              <a:prstDash val="solid"/>
              <a:round/>
            </a:ln>
          </a:top>
          <a:bottom>
            <a:ln w="12700" cap="flat">
              <a:solidFill>
                <a:srgbClr val="FDFAF6"/>
              </a:solidFill>
              <a:prstDash val="solid"/>
              <a:round/>
            </a:ln>
          </a:bottom>
          <a:insideH>
            <a:ln w="12700" cap="flat">
              <a:solidFill>
                <a:srgbClr val="FDFAF6"/>
              </a:solidFill>
              <a:prstDash val="solid"/>
              <a:round/>
            </a:ln>
          </a:insideH>
          <a:insideV>
            <a:ln w="12700" cap="flat">
              <a:solidFill>
                <a:srgbClr val="FDFAF6"/>
              </a:solidFill>
              <a:prstDash val="solid"/>
              <a:round/>
            </a:ln>
          </a:insideV>
        </a:tcBdr>
        <a:fill>
          <a:solidFill>
            <a:srgbClr val="FBEDED"/>
          </a:solidFill>
        </a:fill>
      </a:tcStyle>
    </a:wholeTbl>
    <a:band2H>
      <a:tcTxStyle b="def" i="def"/>
      <a:tcStyle>
        <a:tcBdr/>
        <a:fill>
          <a:solidFill>
            <a:srgbClr val="FDF6F6"/>
          </a:solidFill>
        </a:fill>
      </a:tcStyle>
    </a:band2H>
    <a:firstCol>
      <a:tcTxStyle b="on" i="off">
        <a:font>
          <a:latin typeface="Sabon Next LT"/>
          <a:ea typeface="Sabon Next LT"/>
          <a:cs typeface="Sabon Next LT"/>
        </a:font>
        <a:srgbClr val="FDFAF6"/>
      </a:tcTxStyle>
      <a:tcStyle>
        <a:tcBdr>
          <a:left>
            <a:ln w="12700" cap="flat">
              <a:solidFill>
                <a:srgbClr val="FDFAF6"/>
              </a:solidFill>
              <a:prstDash val="solid"/>
              <a:round/>
            </a:ln>
          </a:left>
          <a:right>
            <a:ln w="12700" cap="flat">
              <a:solidFill>
                <a:srgbClr val="FDFAF6"/>
              </a:solidFill>
              <a:prstDash val="solid"/>
              <a:round/>
            </a:ln>
          </a:right>
          <a:top>
            <a:ln w="12700" cap="flat">
              <a:solidFill>
                <a:srgbClr val="FDFAF6"/>
              </a:solidFill>
              <a:prstDash val="solid"/>
              <a:round/>
            </a:ln>
          </a:top>
          <a:bottom>
            <a:ln w="12700" cap="flat">
              <a:solidFill>
                <a:srgbClr val="FDFAF6"/>
              </a:solidFill>
              <a:prstDash val="solid"/>
              <a:round/>
            </a:ln>
          </a:bottom>
          <a:insideH>
            <a:ln w="12700" cap="flat">
              <a:solidFill>
                <a:srgbClr val="FDFAF6"/>
              </a:solidFill>
              <a:prstDash val="solid"/>
              <a:round/>
            </a:ln>
          </a:insideH>
          <a:insideV>
            <a:ln w="12700" cap="flat">
              <a:solidFill>
                <a:srgbClr val="FDFAF6"/>
              </a:solidFill>
              <a:prstDash val="solid"/>
              <a:round/>
            </a:ln>
          </a:insideV>
        </a:tcBdr>
        <a:fill>
          <a:solidFill>
            <a:schemeClr val="accent1"/>
          </a:solidFill>
        </a:fill>
      </a:tcStyle>
    </a:firstCol>
    <a:lastRow>
      <a:tcTxStyle b="on" i="off">
        <a:font>
          <a:latin typeface="Sabon Next LT"/>
          <a:ea typeface="Sabon Next LT"/>
          <a:cs typeface="Sabon Next LT"/>
        </a:font>
        <a:srgbClr val="FDFAF6"/>
      </a:tcTxStyle>
      <a:tcStyle>
        <a:tcBdr>
          <a:left>
            <a:ln w="12700" cap="flat">
              <a:solidFill>
                <a:srgbClr val="FDFAF6"/>
              </a:solidFill>
              <a:prstDash val="solid"/>
              <a:round/>
            </a:ln>
          </a:left>
          <a:right>
            <a:ln w="12700" cap="flat">
              <a:solidFill>
                <a:srgbClr val="FDFAF6"/>
              </a:solidFill>
              <a:prstDash val="solid"/>
              <a:round/>
            </a:ln>
          </a:right>
          <a:top>
            <a:ln w="38100" cap="flat">
              <a:solidFill>
                <a:srgbClr val="FDFAF6"/>
              </a:solidFill>
              <a:prstDash val="solid"/>
              <a:round/>
            </a:ln>
          </a:top>
          <a:bottom>
            <a:ln w="12700" cap="flat">
              <a:solidFill>
                <a:srgbClr val="FDFAF6"/>
              </a:solidFill>
              <a:prstDash val="solid"/>
              <a:round/>
            </a:ln>
          </a:bottom>
          <a:insideH>
            <a:ln w="12700" cap="flat">
              <a:solidFill>
                <a:srgbClr val="FDFAF6"/>
              </a:solidFill>
              <a:prstDash val="solid"/>
              <a:round/>
            </a:ln>
          </a:insideH>
          <a:insideV>
            <a:ln w="12700" cap="flat">
              <a:solidFill>
                <a:srgbClr val="FDFAF6"/>
              </a:solidFill>
              <a:prstDash val="solid"/>
              <a:round/>
            </a:ln>
          </a:insideV>
        </a:tcBdr>
        <a:fill>
          <a:solidFill>
            <a:schemeClr val="accent1"/>
          </a:solidFill>
        </a:fill>
      </a:tcStyle>
    </a:lastRow>
    <a:firstRow>
      <a:tcTxStyle b="on" i="off">
        <a:font>
          <a:latin typeface="Sabon Next LT"/>
          <a:ea typeface="Sabon Next LT"/>
          <a:cs typeface="Sabon Next LT"/>
        </a:font>
        <a:srgbClr val="FDFAF6"/>
      </a:tcTxStyle>
      <a:tcStyle>
        <a:tcBdr>
          <a:left>
            <a:ln w="12700" cap="flat">
              <a:solidFill>
                <a:srgbClr val="FDFAF6"/>
              </a:solidFill>
              <a:prstDash val="solid"/>
              <a:round/>
            </a:ln>
          </a:left>
          <a:right>
            <a:ln w="12700" cap="flat">
              <a:solidFill>
                <a:srgbClr val="FDFAF6"/>
              </a:solidFill>
              <a:prstDash val="solid"/>
              <a:round/>
            </a:ln>
          </a:right>
          <a:top>
            <a:ln w="12700" cap="flat">
              <a:solidFill>
                <a:srgbClr val="FDFAF6"/>
              </a:solidFill>
              <a:prstDash val="solid"/>
              <a:round/>
            </a:ln>
          </a:top>
          <a:bottom>
            <a:ln w="38100" cap="flat">
              <a:solidFill>
                <a:srgbClr val="FDFAF6"/>
              </a:solidFill>
              <a:prstDash val="solid"/>
              <a:round/>
            </a:ln>
          </a:bottom>
          <a:insideH>
            <a:ln w="12700" cap="flat">
              <a:solidFill>
                <a:srgbClr val="FDFAF6"/>
              </a:solidFill>
              <a:prstDash val="solid"/>
              <a:round/>
            </a:ln>
          </a:insideH>
          <a:insideV>
            <a:ln w="12700" cap="flat">
              <a:solidFill>
                <a:srgbClr val="FDFAF6"/>
              </a:solidFill>
              <a:prstDash val="solid"/>
              <a:round/>
            </a:ln>
          </a:insideV>
        </a:tcBdr>
        <a:fill>
          <a:solidFill>
            <a:schemeClr val="accent1"/>
          </a:solidFill>
        </a:fill>
      </a:tcStyle>
    </a:firstRow>
  </a:tblStyle>
  <a:tblStyle styleId="{C7B018BB-80A7-4F77-B60F-C8B233D01FF8}" styleName="">
    <a:tblBg/>
    <a:wholeTbl>
      <a:tcTxStyle b="off" i="off">
        <a:font>
          <a:latin typeface="Sabon Next LT"/>
          <a:ea typeface="Sabon Next LT"/>
          <a:cs typeface="Sabon Next LT"/>
        </a:font>
        <a:srgbClr val="000000"/>
      </a:tcTxStyle>
      <a:tcStyle>
        <a:tcBdr>
          <a:left>
            <a:ln w="12700" cap="flat">
              <a:solidFill>
                <a:srgbClr val="FDFAF6"/>
              </a:solidFill>
              <a:prstDash val="solid"/>
              <a:round/>
            </a:ln>
          </a:left>
          <a:right>
            <a:ln w="12700" cap="flat">
              <a:solidFill>
                <a:srgbClr val="FDFAF6"/>
              </a:solidFill>
              <a:prstDash val="solid"/>
              <a:round/>
            </a:ln>
          </a:right>
          <a:top>
            <a:ln w="12700" cap="flat">
              <a:solidFill>
                <a:srgbClr val="FDFAF6"/>
              </a:solidFill>
              <a:prstDash val="solid"/>
              <a:round/>
            </a:ln>
          </a:top>
          <a:bottom>
            <a:ln w="12700" cap="flat">
              <a:solidFill>
                <a:srgbClr val="FDFAF6"/>
              </a:solidFill>
              <a:prstDash val="solid"/>
              <a:round/>
            </a:ln>
          </a:bottom>
          <a:insideH>
            <a:ln w="12700" cap="flat">
              <a:solidFill>
                <a:srgbClr val="FDFAF6"/>
              </a:solidFill>
              <a:prstDash val="solid"/>
              <a:round/>
            </a:ln>
          </a:insideH>
          <a:insideV>
            <a:ln w="12700" cap="flat">
              <a:solidFill>
                <a:srgbClr val="FDFAF6"/>
              </a:solidFill>
              <a:prstDash val="solid"/>
              <a:round/>
            </a:ln>
          </a:insideV>
        </a:tcBdr>
        <a:fill>
          <a:solidFill>
            <a:srgbClr val="E2E9F6"/>
          </a:solidFill>
        </a:fill>
      </a:tcStyle>
    </a:wholeTbl>
    <a:band2H>
      <a:tcTxStyle b="def" i="def"/>
      <a:tcStyle>
        <a:tcBdr/>
        <a:fill>
          <a:solidFill>
            <a:srgbClr val="F1F4FB"/>
          </a:solidFill>
        </a:fill>
      </a:tcStyle>
    </a:band2H>
    <a:firstCol>
      <a:tcTxStyle b="on" i="off">
        <a:font>
          <a:latin typeface="Sabon Next LT"/>
          <a:ea typeface="Sabon Next LT"/>
          <a:cs typeface="Sabon Next LT"/>
        </a:font>
        <a:srgbClr val="FDFAF6"/>
      </a:tcTxStyle>
      <a:tcStyle>
        <a:tcBdr>
          <a:left>
            <a:ln w="12700" cap="flat">
              <a:solidFill>
                <a:srgbClr val="FDFAF6"/>
              </a:solidFill>
              <a:prstDash val="solid"/>
              <a:round/>
            </a:ln>
          </a:left>
          <a:right>
            <a:ln w="12700" cap="flat">
              <a:solidFill>
                <a:srgbClr val="FDFAF6"/>
              </a:solidFill>
              <a:prstDash val="solid"/>
              <a:round/>
            </a:ln>
          </a:right>
          <a:top>
            <a:ln w="12700" cap="flat">
              <a:solidFill>
                <a:srgbClr val="FDFAF6"/>
              </a:solidFill>
              <a:prstDash val="solid"/>
              <a:round/>
            </a:ln>
          </a:top>
          <a:bottom>
            <a:ln w="12700" cap="flat">
              <a:solidFill>
                <a:srgbClr val="FDFAF6"/>
              </a:solidFill>
              <a:prstDash val="solid"/>
              <a:round/>
            </a:ln>
          </a:bottom>
          <a:insideH>
            <a:ln w="12700" cap="flat">
              <a:solidFill>
                <a:srgbClr val="FDFAF6"/>
              </a:solidFill>
              <a:prstDash val="solid"/>
              <a:round/>
            </a:ln>
          </a:insideH>
          <a:insideV>
            <a:ln w="12700" cap="flat">
              <a:solidFill>
                <a:srgbClr val="FDFAF6"/>
              </a:solidFill>
              <a:prstDash val="solid"/>
              <a:round/>
            </a:ln>
          </a:insideV>
        </a:tcBdr>
        <a:fill>
          <a:solidFill>
            <a:schemeClr val="accent3"/>
          </a:solidFill>
        </a:fill>
      </a:tcStyle>
    </a:firstCol>
    <a:lastRow>
      <a:tcTxStyle b="on" i="off">
        <a:font>
          <a:latin typeface="Sabon Next LT"/>
          <a:ea typeface="Sabon Next LT"/>
          <a:cs typeface="Sabon Next LT"/>
        </a:font>
        <a:srgbClr val="FDFAF6"/>
      </a:tcTxStyle>
      <a:tcStyle>
        <a:tcBdr>
          <a:left>
            <a:ln w="12700" cap="flat">
              <a:solidFill>
                <a:srgbClr val="FDFAF6"/>
              </a:solidFill>
              <a:prstDash val="solid"/>
              <a:round/>
            </a:ln>
          </a:left>
          <a:right>
            <a:ln w="12700" cap="flat">
              <a:solidFill>
                <a:srgbClr val="FDFAF6"/>
              </a:solidFill>
              <a:prstDash val="solid"/>
              <a:round/>
            </a:ln>
          </a:right>
          <a:top>
            <a:ln w="38100" cap="flat">
              <a:solidFill>
                <a:srgbClr val="FDFAF6"/>
              </a:solidFill>
              <a:prstDash val="solid"/>
              <a:round/>
            </a:ln>
          </a:top>
          <a:bottom>
            <a:ln w="12700" cap="flat">
              <a:solidFill>
                <a:srgbClr val="FDFAF6"/>
              </a:solidFill>
              <a:prstDash val="solid"/>
              <a:round/>
            </a:ln>
          </a:bottom>
          <a:insideH>
            <a:ln w="12700" cap="flat">
              <a:solidFill>
                <a:srgbClr val="FDFAF6"/>
              </a:solidFill>
              <a:prstDash val="solid"/>
              <a:round/>
            </a:ln>
          </a:insideH>
          <a:insideV>
            <a:ln w="12700" cap="flat">
              <a:solidFill>
                <a:srgbClr val="FDFAF6"/>
              </a:solidFill>
              <a:prstDash val="solid"/>
              <a:round/>
            </a:ln>
          </a:insideV>
        </a:tcBdr>
        <a:fill>
          <a:solidFill>
            <a:schemeClr val="accent3"/>
          </a:solidFill>
        </a:fill>
      </a:tcStyle>
    </a:lastRow>
    <a:firstRow>
      <a:tcTxStyle b="on" i="off">
        <a:font>
          <a:latin typeface="Sabon Next LT"/>
          <a:ea typeface="Sabon Next LT"/>
          <a:cs typeface="Sabon Next LT"/>
        </a:font>
        <a:srgbClr val="FDFAF6"/>
      </a:tcTxStyle>
      <a:tcStyle>
        <a:tcBdr>
          <a:left>
            <a:ln w="12700" cap="flat">
              <a:solidFill>
                <a:srgbClr val="FDFAF6"/>
              </a:solidFill>
              <a:prstDash val="solid"/>
              <a:round/>
            </a:ln>
          </a:left>
          <a:right>
            <a:ln w="12700" cap="flat">
              <a:solidFill>
                <a:srgbClr val="FDFAF6"/>
              </a:solidFill>
              <a:prstDash val="solid"/>
              <a:round/>
            </a:ln>
          </a:right>
          <a:top>
            <a:ln w="12700" cap="flat">
              <a:solidFill>
                <a:srgbClr val="FDFAF6"/>
              </a:solidFill>
              <a:prstDash val="solid"/>
              <a:round/>
            </a:ln>
          </a:top>
          <a:bottom>
            <a:ln w="38100" cap="flat">
              <a:solidFill>
                <a:srgbClr val="FDFAF6"/>
              </a:solidFill>
              <a:prstDash val="solid"/>
              <a:round/>
            </a:ln>
          </a:bottom>
          <a:insideH>
            <a:ln w="12700" cap="flat">
              <a:solidFill>
                <a:srgbClr val="FDFAF6"/>
              </a:solidFill>
              <a:prstDash val="solid"/>
              <a:round/>
            </a:ln>
          </a:insideH>
          <a:insideV>
            <a:ln w="12700" cap="flat">
              <a:solidFill>
                <a:srgbClr val="FDFAF6"/>
              </a:solidFill>
              <a:prstDash val="solid"/>
              <a:round/>
            </a:ln>
          </a:insideV>
        </a:tcBdr>
        <a:fill>
          <a:solidFill>
            <a:schemeClr val="accent3"/>
          </a:solidFill>
        </a:fill>
      </a:tcStyle>
    </a:firstRow>
  </a:tblStyle>
  <a:tblStyle styleId="{EEE7283C-3CF3-47DC-8721-378D4A62B228}" styleName="">
    <a:tblBg/>
    <a:wholeTbl>
      <a:tcTxStyle b="off" i="off">
        <a:font>
          <a:latin typeface="Sabon Next LT"/>
          <a:ea typeface="Sabon Next LT"/>
          <a:cs typeface="Sabon Next LT"/>
        </a:font>
        <a:srgbClr val="000000"/>
      </a:tcTxStyle>
      <a:tcStyle>
        <a:tcBdr>
          <a:left>
            <a:ln w="12700" cap="flat">
              <a:solidFill>
                <a:srgbClr val="FDFAF6"/>
              </a:solidFill>
              <a:prstDash val="solid"/>
              <a:round/>
            </a:ln>
          </a:left>
          <a:right>
            <a:ln w="12700" cap="flat">
              <a:solidFill>
                <a:srgbClr val="FDFAF6"/>
              </a:solidFill>
              <a:prstDash val="solid"/>
              <a:round/>
            </a:ln>
          </a:right>
          <a:top>
            <a:ln w="12700" cap="flat">
              <a:solidFill>
                <a:srgbClr val="FDFAF6"/>
              </a:solidFill>
              <a:prstDash val="solid"/>
              <a:round/>
            </a:ln>
          </a:top>
          <a:bottom>
            <a:ln w="12700" cap="flat">
              <a:solidFill>
                <a:srgbClr val="FDFAF6"/>
              </a:solidFill>
              <a:prstDash val="solid"/>
              <a:round/>
            </a:ln>
          </a:bottom>
          <a:insideH>
            <a:ln w="12700" cap="flat">
              <a:solidFill>
                <a:srgbClr val="FDFAF6"/>
              </a:solidFill>
              <a:prstDash val="solid"/>
              <a:round/>
            </a:ln>
          </a:insideH>
          <a:insideV>
            <a:ln w="12700" cap="flat">
              <a:solidFill>
                <a:srgbClr val="FDFAF6"/>
              </a:solidFill>
              <a:prstDash val="solid"/>
              <a:round/>
            </a:ln>
          </a:insideV>
        </a:tcBdr>
        <a:fill>
          <a:solidFill>
            <a:srgbClr val="CBCBDB"/>
          </a:solidFill>
        </a:fill>
      </a:tcStyle>
    </a:wholeTbl>
    <a:band2H>
      <a:tcTxStyle b="def" i="def"/>
      <a:tcStyle>
        <a:tcBdr/>
        <a:fill>
          <a:solidFill>
            <a:srgbClr val="E7E7EE"/>
          </a:solidFill>
        </a:fill>
      </a:tcStyle>
    </a:band2H>
    <a:firstCol>
      <a:tcTxStyle b="on" i="off">
        <a:font>
          <a:latin typeface="Sabon Next LT"/>
          <a:ea typeface="Sabon Next LT"/>
          <a:cs typeface="Sabon Next LT"/>
        </a:font>
        <a:srgbClr val="FDFAF6"/>
      </a:tcTxStyle>
      <a:tcStyle>
        <a:tcBdr>
          <a:left>
            <a:ln w="12700" cap="flat">
              <a:solidFill>
                <a:srgbClr val="FDFAF6"/>
              </a:solidFill>
              <a:prstDash val="solid"/>
              <a:round/>
            </a:ln>
          </a:left>
          <a:right>
            <a:ln w="12700" cap="flat">
              <a:solidFill>
                <a:srgbClr val="FDFAF6"/>
              </a:solidFill>
              <a:prstDash val="solid"/>
              <a:round/>
            </a:ln>
          </a:right>
          <a:top>
            <a:ln w="12700" cap="flat">
              <a:solidFill>
                <a:srgbClr val="FDFAF6"/>
              </a:solidFill>
              <a:prstDash val="solid"/>
              <a:round/>
            </a:ln>
          </a:top>
          <a:bottom>
            <a:ln w="12700" cap="flat">
              <a:solidFill>
                <a:srgbClr val="FDFAF6"/>
              </a:solidFill>
              <a:prstDash val="solid"/>
              <a:round/>
            </a:ln>
          </a:bottom>
          <a:insideH>
            <a:ln w="12700" cap="flat">
              <a:solidFill>
                <a:srgbClr val="FDFAF6"/>
              </a:solidFill>
              <a:prstDash val="solid"/>
              <a:round/>
            </a:ln>
          </a:insideH>
          <a:insideV>
            <a:ln w="12700" cap="flat">
              <a:solidFill>
                <a:srgbClr val="FDFAF6"/>
              </a:solidFill>
              <a:prstDash val="solid"/>
              <a:round/>
            </a:ln>
          </a:insideV>
        </a:tcBdr>
        <a:fill>
          <a:solidFill>
            <a:schemeClr val="accent6"/>
          </a:solidFill>
        </a:fill>
      </a:tcStyle>
    </a:firstCol>
    <a:lastRow>
      <a:tcTxStyle b="on" i="off">
        <a:font>
          <a:latin typeface="Sabon Next LT"/>
          <a:ea typeface="Sabon Next LT"/>
          <a:cs typeface="Sabon Next LT"/>
        </a:font>
        <a:srgbClr val="FDFAF6"/>
      </a:tcTxStyle>
      <a:tcStyle>
        <a:tcBdr>
          <a:left>
            <a:ln w="12700" cap="flat">
              <a:solidFill>
                <a:srgbClr val="FDFAF6"/>
              </a:solidFill>
              <a:prstDash val="solid"/>
              <a:round/>
            </a:ln>
          </a:left>
          <a:right>
            <a:ln w="12700" cap="flat">
              <a:solidFill>
                <a:srgbClr val="FDFAF6"/>
              </a:solidFill>
              <a:prstDash val="solid"/>
              <a:round/>
            </a:ln>
          </a:right>
          <a:top>
            <a:ln w="38100" cap="flat">
              <a:solidFill>
                <a:srgbClr val="FDFAF6"/>
              </a:solidFill>
              <a:prstDash val="solid"/>
              <a:round/>
            </a:ln>
          </a:top>
          <a:bottom>
            <a:ln w="12700" cap="flat">
              <a:solidFill>
                <a:srgbClr val="FDFAF6"/>
              </a:solidFill>
              <a:prstDash val="solid"/>
              <a:round/>
            </a:ln>
          </a:bottom>
          <a:insideH>
            <a:ln w="12700" cap="flat">
              <a:solidFill>
                <a:srgbClr val="FDFAF6"/>
              </a:solidFill>
              <a:prstDash val="solid"/>
              <a:round/>
            </a:ln>
          </a:insideH>
          <a:insideV>
            <a:ln w="12700" cap="flat">
              <a:solidFill>
                <a:srgbClr val="FDFAF6"/>
              </a:solidFill>
              <a:prstDash val="solid"/>
              <a:round/>
            </a:ln>
          </a:insideV>
        </a:tcBdr>
        <a:fill>
          <a:solidFill>
            <a:schemeClr val="accent6"/>
          </a:solidFill>
        </a:fill>
      </a:tcStyle>
    </a:lastRow>
    <a:firstRow>
      <a:tcTxStyle b="on" i="off">
        <a:font>
          <a:latin typeface="Sabon Next LT"/>
          <a:ea typeface="Sabon Next LT"/>
          <a:cs typeface="Sabon Next LT"/>
        </a:font>
        <a:srgbClr val="FDFAF6"/>
      </a:tcTxStyle>
      <a:tcStyle>
        <a:tcBdr>
          <a:left>
            <a:ln w="12700" cap="flat">
              <a:solidFill>
                <a:srgbClr val="FDFAF6"/>
              </a:solidFill>
              <a:prstDash val="solid"/>
              <a:round/>
            </a:ln>
          </a:left>
          <a:right>
            <a:ln w="12700" cap="flat">
              <a:solidFill>
                <a:srgbClr val="FDFAF6"/>
              </a:solidFill>
              <a:prstDash val="solid"/>
              <a:round/>
            </a:ln>
          </a:right>
          <a:top>
            <a:ln w="12700" cap="flat">
              <a:solidFill>
                <a:srgbClr val="FDFAF6"/>
              </a:solidFill>
              <a:prstDash val="solid"/>
              <a:round/>
            </a:ln>
          </a:top>
          <a:bottom>
            <a:ln w="38100" cap="flat">
              <a:solidFill>
                <a:srgbClr val="FDFAF6"/>
              </a:solidFill>
              <a:prstDash val="solid"/>
              <a:round/>
            </a:ln>
          </a:bottom>
          <a:insideH>
            <a:ln w="12700" cap="flat">
              <a:solidFill>
                <a:srgbClr val="FDFAF6"/>
              </a:solidFill>
              <a:prstDash val="solid"/>
              <a:round/>
            </a:ln>
          </a:insideH>
          <a:insideV>
            <a:ln w="12700" cap="flat">
              <a:solidFill>
                <a:srgbClr val="FDFAF6"/>
              </a:solidFill>
              <a:prstDash val="solid"/>
              <a:round/>
            </a:ln>
          </a:insideV>
        </a:tcBdr>
        <a:fill>
          <a:solidFill>
            <a:schemeClr val="accent6"/>
          </a:solidFill>
        </a:fill>
      </a:tcStyle>
    </a:firstRow>
  </a:tblStyle>
  <a:tblStyle styleId="{CF821DB8-F4EB-4A41-A1BA-3FCAFE7338EE}" styleName="">
    <a:tblBg/>
    <a:wholeTbl>
      <a:tcTxStyle b="off" i="off">
        <a:font>
          <a:latin typeface="Sabon Next LT"/>
          <a:ea typeface="Sabon Next LT"/>
          <a:cs typeface="Sabon Next L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DFAF6"/>
          </a:solidFill>
        </a:fill>
      </a:tcStyle>
    </a:band2H>
    <a:firstCol>
      <a:tcTxStyle b="on" i="off">
        <a:font>
          <a:latin typeface="Sabon Next LT"/>
          <a:ea typeface="Sabon Next LT"/>
          <a:cs typeface="Sabon Next LT"/>
        </a:font>
        <a:srgbClr val="FDFAF6"/>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Sabon Next LT"/>
          <a:ea typeface="Sabon Next LT"/>
          <a:cs typeface="Sabon Next LT"/>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DFAF6"/>
          </a:solidFill>
        </a:fill>
      </a:tcStyle>
    </a:lastRow>
    <a:firstRow>
      <a:tcTxStyle b="on" i="off">
        <a:font>
          <a:latin typeface="Sabon Next LT"/>
          <a:ea typeface="Sabon Next LT"/>
          <a:cs typeface="Sabon Next LT"/>
        </a:font>
        <a:srgbClr val="FDFAF6"/>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Sabon Next LT"/>
          <a:ea typeface="Sabon Next LT"/>
          <a:cs typeface="Sabon Next LT"/>
        </a:font>
        <a:srgbClr val="000000"/>
      </a:tcTxStyle>
      <a:tcStyle>
        <a:tcBdr>
          <a:left>
            <a:ln w="12700" cap="flat">
              <a:solidFill>
                <a:srgbClr val="FDFAF6"/>
              </a:solidFill>
              <a:prstDash val="solid"/>
              <a:round/>
            </a:ln>
          </a:left>
          <a:right>
            <a:ln w="12700" cap="flat">
              <a:solidFill>
                <a:srgbClr val="FDFAF6"/>
              </a:solidFill>
              <a:prstDash val="solid"/>
              <a:round/>
            </a:ln>
          </a:right>
          <a:top>
            <a:ln w="12700" cap="flat">
              <a:solidFill>
                <a:srgbClr val="FDFAF6"/>
              </a:solidFill>
              <a:prstDash val="solid"/>
              <a:round/>
            </a:ln>
          </a:top>
          <a:bottom>
            <a:ln w="12700" cap="flat">
              <a:solidFill>
                <a:srgbClr val="FDFAF6"/>
              </a:solidFill>
              <a:prstDash val="solid"/>
              <a:round/>
            </a:ln>
          </a:bottom>
          <a:insideH>
            <a:ln w="12700" cap="flat">
              <a:solidFill>
                <a:srgbClr val="FDFAF6"/>
              </a:solidFill>
              <a:prstDash val="solid"/>
              <a:round/>
            </a:ln>
          </a:insideH>
          <a:insideV>
            <a:ln w="12700" cap="flat">
              <a:solidFill>
                <a:srgbClr val="FDFAF6"/>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Sabon Next LT"/>
          <a:ea typeface="Sabon Next LT"/>
          <a:cs typeface="Sabon Next LT"/>
        </a:font>
        <a:srgbClr val="FDFAF6"/>
      </a:tcTxStyle>
      <a:tcStyle>
        <a:tcBdr>
          <a:left>
            <a:ln w="12700" cap="flat">
              <a:solidFill>
                <a:srgbClr val="FDFAF6"/>
              </a:solidFill>
              <a:prstDash val="solid"/>
              <a:round/>
            </a:ln>
          </a:left>
          <a:right>
            <a:ln w="12700" cap="flat">
              <a:solidFill>
                <a:srgbClr val="FDFAF6"/>
              </a:solidFill>
              <a:prstDash val="solid"/>
              <a:round/>
            </a:ln>
          </a:right>
          <a:top>
            <a:ln w="12700" cap="flat">
              <a:solidFill>
                <a:srgbClr val="FDFAF6"/>
              </a:solidFill>
              <a:prstDash val="solid"/>
              <a:round/>
            </a:ln>
          </a:top>
          <a:bottom>
            <a:ln w="12700" cap="flat">
              <a:solidFill>
                <a:srgbClr val="FDFAF6"/>
              </a:solidFill>
              <a:prstDash val="solid"/>
              <a:round/>
            </a:ln>
          </a:bottom>
          <a:insideH>
            <a:ln w="12700" cap="flat">
              <a:solidFill>
                <a:srgbClr val="FDFAF6"/>
              </a:solidFill>
              <a:prstDash val="solid"/>
              <a:round/>
            </a:ln>
          </a:insideH>
          <a:insideV>
            <a:ln w="12700" cap="flat">
              <a:solidFill>
                <a:srgbClr val="FDFAF6"/>
              </a:solidFill>
              <a:prstDash val="solid"/>
              <a:round/>
            </a:ln>
          </a:insideV>
        </a:tcBdr>
        <a:fill>
          <a:solidFill>
            <a:srgbClr val="000000"/>
          </a:solidFill>
        </a:fill>
      </a:tcStyle>
    </a:firstCol>
    <a:lastRow>
      <a:tcTxStyle b="on" i="off">
        <a:font>
          <a:latin typeface="Sabon Next LT"/>
          <a:ea typeface="Sabon Next LT"/>
          <a:cs typeface="Sabon Next LT"/>
        </a:font>
        <a:srgbClr val="FDFAF6"/>
      </a:tcTxStyle>
      <a:tcStyle>
        <a:tcBdr>
          <a:left>
            <a:ln w="12700" cap="flat">
              <a:solidFill>
                <a:srgbClr val="FDFAF6"/>
              </a:solidFill>
              <a:prstDash val="solid"/>
              <a:round/>
            </a:ln>
          </a:left>
          <a:right>
            <a:ln w="12700" cap="flat">
              <a:solidFill>
                <a:srgbClr val="FDFAF6"/>
              </a:solidFill>
              <a:prstDash val="solid"/>
              <a:round/>
            </a:ln>
          </a:right>
          <a:top>
            <a:ln w="38100" cap="flat">
              <a:solidFill>
                <a:srgbClr val="FDFAF6"/>
              </a:solidFill>
              <a:prstDash val="solid"/>
              <a:round/>
            </a:ln>
          </a:top>
          <a:bottom>
            <a:ln w="12700" cap="flat">
              <a:solidFill>
                <a:srgbClr val="FDFAF6"/>
              </a:solidFill>
              <a:prstDash val="solid"/>
              <a:round/>
            </a:ln>
          </a:bottom>
          <a:insideH>
            <a:ln w="12700" cap="flat">
              <a:solidFill>
                <a:srgbClr val="FDFAF6"/>
              </a:solidFill>
              <a:prstDash val="solid"/>
              <a:round/>
            </a:ln>
          </a:insideH>
          <a:insideV>
            <a:ln w="12700" cap="flat">
              <a:solidFill>
                <a:srgbClr val="FDFAF6"/>
              </a:solidFill>
              <a:prstDash val="solid"/>
              <a:round/>
            </a:ln>
          </a:insideV>
        </a:tcBdr>
        <a:fill>
          <a:solidFill>
            <a:srgbClr val="000000"/>
          </a:solidFill>
        </a:fill>
      </a:tcStyle>
    </a:lastRow>
    <a:firstRow>
      <a:tcTxStyle b="on" i="off">
        <a:font>
          <a:latin typeface="Sabon Next LT"/>
          <a:ea typeface="Sabon Next LT"/>
          <a:cs typeface="Sabon Next LT"/>
        </a:font>
        <a:srgbClr val="FDFAF6"/>
      </a:tcTxStyle>
      <a:tcStyle>
        <a:tcBdr>
          <a:left>
            <a:ln w="12700" cap="flat">
              <a:solidFill>
                <a:srgbClr val="FDFAF6"/>
              </a:solidFill>
              <a:prstDash val="solid"/>
              <a:round/>
            </a:ln>
          </a:left>
          <a:right>
            <a:ln w="12700" cap="flat">
              <a:solidFill>
                <a:srgbClr val="FDFAF6"/>
              </a:solidFill>
              <a:prstDash val="solid"/>
              <a:round/>
            </a:ln>
          </a:right>
          <a:top>
            <a:ln w="12700" cap="flat">
              <a:solidFill>
                <a:srgbClr val="FDFAF6"/>
              </a:solidFill>
              <a:prstDash val="solid"/>
              <a:round/>
            </a:ln>
          </a:top>
          <a:bottom>
            <a:ln w="38100" cap="flat">
              <a:solidFill>
                <a:srgbClr val="FDFAF6"/>
              </a:solidFill>
              <a:prstDash val="solid"/>
              <a:round/>
            </a:ln>
          </a:bottom>
          <a:insideH>
            <a:ln w="12700" cap="flat">
              <a:solidFill>
                <a:srgbClr val="FDFAF6"/>
              </a:solidFill>
              <a:prstDash val="solid"/>
              <a:round/>
            </a:ln>
          </a:insideH>
          <a:insideV>
            <a:ln w="12700" cap="flat">
              <a:solidFill>
                <a:srgbClr val="FDFAF6"/>
              </a:solidFill>
              <a:prstDash val="solid"/>
              <a:round/>
            </a:ln>
          </a:insideV>
        </a:tcBdr>
        <a:fill>
          <a:solidFill>
            <a:srgbClr val="000000"/>
          </a:solidFill>
        </a:fill>
      </a:tcStyle>
    </a:firstRow>
  </a:tblStyle>
  <a:tblStyle styleId="{2708684C-4D16-4618-839F-0558EEFCDFE6}" styleName="">
    <a:tblBg/>
    <a:wholeTbl>
      <a:tcTxStyle b="off" i="off">
        <a:font>
          <a:latin typeface="Sabon Next LT"/>
          <a:ea typeface="Sabon Next LT"/>
          <a:cs typeface="Sabon Next L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Sabon Next LT"/>
          <a:ea typeface="Sabon Next LT"/>
          <a:cs typeface="Sabon Next L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Sabon Next LT"/>
          <a:ea typeface="Sabon Next LT"/>
          <a:cs typeface="Sabon Next LT"/>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Sabon Next LT"/>
          <a:ea typeface="Sabon Next LT"/>
          <a:cs typeface="Sabon Next L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18" name="Shape 318"/>
          <p:cNvSpPr/>
          <p:nvPr>
            <p:ph type="sldImg"/>
          </p:nvPr>
        </p:nvSpPr>
        <p:spPr>
          <a:xfrm>
            <a:off x="1143000" y="685800"/>
            <a:ext cx="4572000" cy="3429000"/>
          </a:xfrm>
          <a:prstGeom prst="rect">
            <a:avLst/>
          </a:prstGeom>
        </p:spPr>
        <p:txBody>
          <a:bodyPr/>
          <a:lstStyle/>
          <a:p>
            <a:pPr/>
          </a:p>
        </p:txBody>
      </p:sp>
      <p:sp>
        <p:nvSpPr>
          <p:cNvPr id="319" name="Shape 31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defRPr sz="600">
        <a:latin typeface="+mn-lt"/>
        <a:ea typeface="+mn-ea"/>
        <a:cs typeface="+mn-cs"/>
        <a:sym typeface="Calibri"/>
      </a:defRPr>
    </a:lvl1pPr>
    <a:lvl2pPr indent="228600" defTabSz="457200" latinLnBrk="0">
      <a:defRPr sz="600">
        <a:latin typeface="+mn-lt"/>
        <a:ea typeface="+mn-ea"/>
        <a:cs typeface="+mn-cs"/>
        <a:sym typeface="Calibri"/>
      </a:defRPr>
    </a:lvl2pPr>
    <a:lvl3pPr indent="457200" defTabSz="457200" latinLnBrk="0">
      <a:defRPr sz="600">
        <a:latin typeface="+mn-lt"/>
        <a:ea typeface="+mn-ea"/>
        <a:cs typeface="+mn-cs"/>
        <a:sym typeface="Calibri"/>
      </a:defRPr>
    </a:lvl3pPr>
    <a:lvl4pPr indent="685800" defTabSz="457200" latinLnBrk="0">
      <a:defRPr sz="600">
        <a:latin typeface="+mn-lt"/>
        <a:ea typeface="+mn-ea"/>
        <a:cs typeface="+mn-cs"/>
        <a:sym typeface="Calibri"/>
      </a:defRPr>
    </a:lvl4pPr>
    <a:lvl5pPr indent="914400" defTabSz="457200" latinLnBrk="0">
      <a:defRPr sz="600">
        <a:latin typeface="+mn-lt"/>
        <a:ea typeface="+mn-ea"/>
        <a:cs typeface="+mn-cs"/>
        <a:sym typeface="Calibri"/>
      </a:defRPr>
    </a:lvl5pPr>
    <a:lvl6pPr indent="1143000" defTabSz="457200" latinLnBrk="0">
      <a:defRPr sz="600">
        <a:latin typeface="+mn-lt"/>
        <a:ea typeface="+mn-ea"/>
        <a:cs typeface="+mn-cs"/>
        <a:sym typeface="Calibri"/>
      </a:defRPr>
    </a:lvl6pPr>
    <a:lvl7pPr indent="1371600" defTabSz="457200" latinLnBrk="0">
      <a:defRPr sz="600">
        <a:latin typeface="+mn-lt"/>
        <a:ea typeface="+mn-ea"/>
        <a:cs typeface="+mn-cs"/>
        <a:sym typeface="Calibri"/>
      </a:defRPr>
    </a:lvl7pPr>
    <a:lvl8pPr indent="1600200" defTabSz="457200" latinLnBrk="0">
      <a:defRPr sz="600">
        <a:latin typeface="+mn-lt"/>
        <a:ea typeface="+mn-ea"/>
        <a:cs typeface="+mn-cs"/>
        <a:sym typeface="Calibri"/>
      </a:defRPr>
    </a:lvl8pPr>
    <a:lvl9pPr indent="1828800" defTabSz="457200" latinLnBrk="0">
      <a:defRPr sz="6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Slide">
    <p:bg>
      <p:bgPr>
        <a:solidFill>
          <a:schemeClr val="accent1"/>
        </a:solidFill>
      </p:bgPr>
    </p:bg>
    <p:spTree>
      <p:nvGrpSpPr>
        <p:cNvPr id="1" name=""/>
        <p:cNvGrpSpPr/>
        <p:nvPr/>
      </p:nvGrpSpPr>
      <p:grpSpPr>
        <a:xfrm>
          <a:off x="0" y="0"/>
          <a:ext cx="0" cy="0"/>
          <a:chOff x="0" y="0"/>
          <a:chExt cx="0" cy="0"/>
        </a:xfrm>
      </p:grpSpPr>
      <p:sp>
        <p:nvSpPr>
          <p:cNvPr id="12" name="Image 0"/>
          <p:cNvSpPr/>
          <p:nvPr/>
        </p:nvSpPr>
        <p:spPr>
          <a:xfrm>
            <a:off x="0" y="0"/>
            <a:ext cx="5295900" cy="6877050"/>
          </a:xfrm>
          <a:prstGeom prst="rect">
            <a:avLst/>
          </a:prstGeom>
          <a:solidFill>
            <a:schemeClr val="accent3"/>
          </a:solidFill>
          <a:ln w="12700">
            <a:miter lim="400000"/>
          </a:ln>
        </p:spPr>
        <p:txBody>
          <a:bodyPr lIns="45719" rIns="45719" anchor="ctr"/>
          <a:lstStyle/>
          <a:p>
            <a:pPr/>
          </a:p>
        </p:txBody>
      </p:sp>
      <p:sp>
        <p:nvSpPr>
          <p:cNvPr id="13" name="Freeform: Shape 19"/>
          <p:cNvSpPr/>
          <p:nvPr/>
        </p:nvSpPr>
        <p:spPr>
          <a:xfrm>
            <a:off x="1600200" y="1153227"/>
            <a:ext cx="9191626" cy="57047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7784"/>
                  <a:pt x="21600" y="17387"/>
                </a:cubicBezTo>
                <a:lnTo>
                  <a:pt x="21600" y="21600"/>
                </a:lnTo>
                <a:lnTo>
                  <a:pt x="0" y="21600"/>
                </a:lnTo>
                <a:lnTo>
                  <a:pt x="0" y="17387"/>
                </a:lnTo>
                <a:cubicBezTo>
                  <a:pt x="0" y="7784"/>
                  <a:pt x="4835" y="0"/>
                  <a:pt x="10800" y="0"/>
                </a:cubicBezTo>
                <a:close/>
              </a:path>
            </a:pathLst>
          </a:custGeom>
          <a:solidFill>
            <a:schemeClr val="accent6"/>
          </a:solidFill>
          <a:ln w="12700">
            <a:miter lim="400000"/>
          </a:ln>
        </p:spPr>
        <p:txBody>
          <a:bodyPr lIns="45719" rIns="45719" anchor="ctr"/>
          <a:lstStyle/>
          <a:p>
            <a:pPr/>
          </a:p>
        </p:txBody>
      </p:sp>
      <p:sp>
        <p:nvSpPr>
          <p:cNvPr id="14" name="Freeform: Shape 17"/>
          <p:cNvSpPr/>
          <p:nvPr/>
        </p:nvSpPr>
        <p:spPr>
          <a:xfrm>
            <a:off x="2795588" y="-1"/>
            <a:ext cx="6803143" cy="53964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7994"/>
                </a:lnTo>
                <a:cubicBezTo>
                  <a:pt x="21600" y="15508"/>
                  <a:pt x="16765" y="21600"/>
                  <a:pt x="10800" y="21600"/>
                </a:cubicBezTo>
                <a:cubicBezTo>
                  <a:pt x="4835" y="21600"/>
                  <a:pt x="0" y="15508"/>
                  <a:pt x="0" y="7994"/>
                </a:cubicBezTo>
                <a:close/>
              </a:path>
            </a:pathLst>
          </a:custGeom>
          <a:solidFill>
            <a:srgbClr val="FDFAF6">
              <a:alpha val="99000"/>
            </a:srgbClr>
          </a:solidFill>
          <a:ln w="12700">
            <a:miter lim="400000"/>
          </a:ln>
        </p:spPr>
        <p:txBody>
          <a:bodyPr lIns="45719" rIns="45719" anchor="ctr"/>
          <a:lstStyle/>
          <a:p>
            <a:pPr/>
          </a:p>
        </p:txBody>
      </p:sp>
      <p:sp>
        <p:nvSpPr>
          <p:cNvPr id="15" name="Title Text"/>
          <p:cNvSpPr txBox="1"/>
          <p:nvPr>
            <p:ph type="title"/>
          </p:nvPr>
        </p:nvSpPr>
        <p:spPr>
          <a:xfrm>
            <a:off x="3403091" y="1984248"/>
            <a:ext cx="5385817" cy="1225297"/>
          </a:xfrm>
          <a:prstGeom prst="rect">
            <a:avLst/>
          </a:prstGeom>
        </p:spPr>
        <p:txBody>
          <a:bodyPr lIns="0" tIns="0" rIns="0" bIns="0"/>
          <a:lstStyle>
            <a:lvl1pPr>
              <a:lnSpc>
                <a:spcPts val="4800"/>
              </a:lnSpc>
            </a:lvl1pPr>
          </a:lstStyle>
          <a:p>
            <a:pPr/>
            <a:r>
              <a:t>Title Text</a:t>
            </a:r>
          </a:p>
        </p:txBody>
      </p:sp>
      <p:sp>
        <p:nvSpPr>
          <p:cNvPr id="16" name="Body Level One…"/>
          <p:cNvSpPr txBox="1"/>
          <p:nvPr>
            <p:ph type="body" sz="quarter" idx="1"/>
          </p:nvPr>
        </p:nvSpPr>
        <p:spPr>
          <a:xfrm>
            <a:off x="4349496" y="3483864"/>
            <a:ext cx="3493009" cy="878909"/>
          </a:xfrm>
          <a:prstGeom prst="rect">
            <a:avLst/>
          </a:prstGeom>
        </p:spPr>
        <p:txBody>
          <a:bodyPr lIns="0" tIns="0" rIns="0" bIns="0"/>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17" name="Slide Number"/>
          <p:cNvSpPr txBox="1"/>
          <p:nvPr>
            <p:ph type="sldNum" sz="quarter" idx="2"/>
          </p:nvPr>
        </p:nvSpPr>
        <p:spPr>
          <a:xfrm>
            <a:off x="73152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5 Column">
    <p:spTree>
      <p:nvGrpSpPr>
        <p:cNvPr id="1" name=""/>
        <p:cNvGrpSpPr/>
        <p:nvPr/>
      </p:nvGrpSpPr>
      <p:grpSpPr>
        <a:xfrm>
          <a:off x="0" y="0"/>
          <a:ext cx="0" cy="0"/>
          <a:chOff x="0" y="0"/>
          <a:chExt cx="0" cy="0"/>
        </a:xfrm>
      </p:grpSpPr>
      <p:sp>
        <p:nvSpPr>
          <p:cNvPr id="156" name="Rectangle 15"/>
          <p:cNvSpPr/>
          <p:nvPr/>
        </p:nvSpPr>
        <p:spPr>
          <a:xfrm>
            <a:off x="685338" y="3796479"/>
            <a:ext cx="2011679" cy="1517905"/>
          </a:xfrm>
          <a:prstGeom prst="rect">
            <a:avLst/>
          </a:prstGeom>
          <a:solidFill>
            <a:schemeClr val="accent1"/>
          </a:solidFill>
          <a:ln w="12700">
            <a:miter lim="400000"/>
          </a:ln>
        </p:spPr>
        <p:txBody>
          <a:bodyPr lIns="45719" rIns="45719" anchor="ctr"/>
          <a:lstStyle/>
          <a:p>
            <a:pPr algn="ctr">
              <a:defRPr>
                <a:solidFill>
                  <a:srgbClr val="FDFAF6"/>
                </a:solidFill>
              </a:defRPr>
            </a:pPr>
          </a:p>
        </p:txBody>
      </p:sp>
      <p:sp>
        <p:nvSpPr>
          <p:cNvPr id="157" name="Rectangle 17"/>
          <p:cNvSpPr/>
          <p:nvPr/>
        </p:nvSpPr>
        <p:spPr>
          <a:xfrm>
            <a:off x="2900910" y="3796479"/>
            <a:ext cx="2011680" cy="1517905"/>
          </a:xfrm>
          <a:prstGeom prst="rect">
            <a:avLst/>
          </a:prstGeom>
          <a:solidFill>
            <a:srgbClr val="DDE7F6"/>
          </a:solidFill>
          <a:ln w="12700">
            <a:miter lim="400000"/>
          </a:ln>
        </p:spPr>
        <p:txBody>
          <a:bodyPr lIns="45719" rIns="45719" anchor="ctr"/>
          <a:lstStyle/>
          <a:p>
            <a:pPr algn="ctr">
              <a:defRPr>
                <a:solidFill>
                  <a:srgbClr val="FDFAF6"/>
                </a:solidFill>
              </a:defRPr>
            </a:pPr>
          </a:p>
        </p:txBody>
      </p:sp>
      <p:sp>
        <p:nvSpPr>
          <p:cNvPr id="158" name="Rectangle 19"/>
          <p:cNvSpPr/>
          <p:nvPr/>
        </p:nvSpPr>
        <p:spPr>
          <a:xfrm>
            <a:off x="5116483" y="3796479"/>
            <a:ext cx="2011680" cy="1517905"/>
          </a:xfrm>
          <a:prstGeom prst="rect">
            <a:avLst/>
          </a:prstGeom>
          <a:solidFill>
            <a:schemeClr val="accent1"/>
          </a:solidFill>
          <a:ln w="12700">
            <a:miter lim="400000"/>
          </a:ln>
        </p:spPr>
        <p:txBody>
          <a:bodyPr lIns="45719" rIns="45719" anchor="ctr"/>
          <a:lstStyle/>
          <a:p>
            <a:pPr algn="ctr">
              <a:defRPr>
                <a:solidFill>
                  <a:srgbClr val="FDFAF6"/>
                </a:solidFill>
              </a:defRPr>
            </a:pPr>
          </a:p>
        </p:txBody>
      </p:sp>
      <p:sp>
        <p:nvSpPr>
          <p:cNvPr id="159" name="Rectangle 21"/>
          <p:cNvSpPr/>
          <p:nvPr/>
        </p:nvSpPr>
        <p:spPr>
          <a:xfrm>
            <a:off x="9547628" y="3796479"/>
            <a:ext cx="2011680" cy="1517905"/>
          </a:xfrm>
          <a:prstGeom prst="rect">
            <a:avLst/>
          </a:prstGeom>
          <a:solidFill>
            <a:schemeClr val="accent1"/>
          </a:solidFill>
          <a:ln w="12700">
            <a:miter lim="400000"/>
          </a:ln>
        </p:spPr>
        <p:txBody>
          <a:bodyPr lIns="45719" rIns="45719" anchor="ctr"/>
          <a:lstStyle/>
          <a:p>
            <a:pPr algn="ctr">
              <a:defRPr>
                <a:solidFill>
                  <a:srgbClr val="FDFAF6"/>
                </a:solidFill>
              </a:defRPr>
            </a:pPr>
          </a:p>
        </p:txBody>
      </p:sp>
      <p:sp>
        <p:nvSpPr>
          <p:cNvPr id="160" name="Rectangle 23"/>
          <p:cNvSpPr/>
          <p:nvPr/>
        </p:nvSpPr>
        <p:spPr>
          <a:xfrm>
            <a:off x="7332057" y="3796479"/>
            <a:ext cx="2011680" cy="1517905"/>
          </a:xfrm>
          <a:prstGeom prst="rect">
            <a:avLst/>
          </a:prstGeom>
          <a:solidFill>
            <a:srgbClr val="DDE7F6"/>
          </a:solidFill>
          <a:ln w="12700">
            <a:miter lim="400000"/>
          </a:ln>
        </p:spPr>
        <p:txBody>
          <a:bodyPr lIns="45719" rIns="45719" anchor="ctr"/>
          <a:lstStyle/>
          <a:p>
            <a:pPr algn="ctr">
              <a:defRPr>
                <a:solidFill>
                  <a:srgbClr val="FDFAF6"/>
                </a:solidFill>
              </a:defRPr>
            </a:pPr>
          </a:p>
        </p:txBody>
      </p:sp>
      <p:sp>
        <p:nvSpPr>
          <p:cNvPr id="161" name="Title Text"/>
          <p:cNvSpPr txBox="1"/>
          <p:nvPr>
            <p:ph type="title"/>
          </p:nvPr>
        </p:nvSpPr>
        <p:spPr>
          <a:xfrm>
            <a:off x="758951" y="841247"/>
            <a:ext cx="10671049" cy="768097"/>
          </a:xfrm>
          <a:prstGeom prst="rect">
            <a:avLst/>
          </a:prstGeom>
        </p:spPr>
        <p:txBody>
          <a:bodyPr/>
          <a:lstStyle/>
          <a:p>
            <a:pPr/>
            <a:r>
              <a:t>Title Text</a:t>
            </a:r>
          </a:p>
        </p:txBody>
      </p:sp>
      <p:sp>
        <p:nvSpPr>
          <p:cNvPr id="162" name="Slide Number"/>
          <p:cNvSpPr txBox="1"/>
          <p:nvPr>
            <p:ph type="sldNum" sz="quarter" idx="2"/>
          </p:nvPr>
        </p:nvSpPr>
        <p:spPr>
          <a:prstGeom prst="rect">
            <a:avLst/>
          </a:prstGeom>
        </p:spPr>
        <p:txBody>
          <a:bodyPr/>
          <a:lstStyle/>
          <a:p>
            <a:pPr/>
            <a:fld id="{86CB4B4D-7CA3-9044-876B-883B54F8677D}" type="slidenum"/>
          </a:p>
        </p:txBody>
      </p:sp>
      <p:sp>
        <p:nvSpPr>
          <p:cNvPr id="163" name="Body Level One…"/>
          <p:cNvSpPr txBox="1"/>
          <p:nvPr>
            <p:ph type="body" sz="quarter" idx="1"/>
          </p:nvPr>
        </p:nvSpPr>
        <p:spPr>
          <a:xfrm>
            <a:off x="685338" y="2491683"/>
            <a:ext cx="2011680" cy="2825174"/>
          </a:xfrm>
          <a:prstGeom prst="rect">
            <a:avLst/>
          </a:prstGeom>
          <a:ln>
            <a:solidFill>
              <a:schemeClr val="accent1"/>
            </a:solidFill>
            <a:round/>
          </a:ln>
        </p:spPr>
        <p:txBody>
          <a:bodyPr/>
          <a:lstStyle>
            <a:lvl1pPr marL="0" indent="0" algn="ctr">
              <a:spcBef>
                <a:spcPts val="0"/>
              </a:spcBef>
              <a:buSzTx/>
              <a:buFontTx/>
              <a:buNone/>
              <a:defRPr b="1" cap="all">
                <a:latin typeface="Arial"/>
                <a:ea typeface="Arial"/>
                <a:cs typeface="Arial"/>
                <a:sym typeface="Arial"/>
              </a:defRPr>
            </a:lvl1pPr>
            <a:lvl2pPr marL="0" indent="457200" algn="ctr">
              <a:spcBef>
                <a:spcPts val="0"/>
              </a:spcBef>
              <a:buSzTx/>
              <a:buFontTx/>
              <a:buNone/>
              <a:defRPr b="1" cap="all">
                <a:latin typeface="Arial"/>
                <a:ea typeface="Arial"/>
                <a:cs typeface="Arial"/>
                <a:sym typeface="Arial"/>
              </a:defRPr>
            </a:lvl2pPr>
            <a:lvl3pPr marL="0" indent="914400" algn="ctr">
              <a:spcBef>
                <a:spcPts val="0"/>
              </a:spcBef>
              <a:buSzTx/>
              <a:buFontTx/>
              <a:buNone/>
              <a:defRPr b="1" cap="all">
                <a:latin typeface="Arial"/>
                <a:ea typeface="Arial"/>
                <a:cs typeface="Arial"/>
                <a:sym typeface="Arial"/>
              </a:defRPr>
            </a:lvl3pPr>
            <a:lvl4pPr marL="0" indent="1371600" algn="ctr">
              <a:spcBef>
                <a:spcPts val="0"/>
              </a:spcBef>
              <a:buSzTx/>
              <a:buFontTx/>
              <a:buNone/>
              <a:defRPr b="1" cap="all">
                <a:latin typeface="Arial"/>
                <a:ea typeface="Arial"/>
                <a:cs typeface="Arial"/>
                <a:sym typeface="Arial"/>
              </a:defRPr>
            </a:lvl4pPr>
            <a:lvl5pPr marL="0" indent="1828800" algn="ctr">
              <a:spcBef>
                <a:spcPts val="0"/>
              </a:spcBef>
              <a:buSzTx/>
              <a:buFontTx/>
              <a:buNone/>
              <a:defRPr b="1" cap="a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64" name="Picture Placeholder 62"/>
          <p:cNvSpPr/>
          <p:nvPr>
            <p:ph type="pic" sz="quarter" idx="21"/>
          </p:nvPr>
        </p:nvSpPr>
        <p:spPr>
          <a:xfrm>
            <a:off x="1339133" y="2111057"/>
            <a:ext cx="704089" cy="704089"/>
          </a:xfrm>
          <a:prstGeom prst="rect">
            <a:avLst/>
          </a:prstGeom>
        </p:spPr>
        <p:txBody>
          <a:bodyPr lIns="91439" rIns="91439">
            <a:noAutofit/>
          </a:bodyPr>
          <a:lstStyle/>
          <a:p>
            <a:pPr/>
          </a:p>
        </p:txBody>
      </p:sp>
      <p:sp>
        <p:nvSpPr>
          <p:cNvPr id="165" name="Text Placeholder 51"/>
          <p:cNvSpPr/>
          <p:nvPr>
            <p:ph type="body" sz="quarter" idx="22"/>
          </p:nvPr>
        </p:nvSpPr>
        <p:spPr>
          <a:xfrm>
            <a:off x="731057" y="3888404"/>
            <a:ext cx="1920241" cy="1371601"/>
          </a:xfrm>
          <a:prstGeom prst="rect">
            <a:avLst/>
          </a:prstGeom>
        </p:spPr>
        <p:txBody>
          <a:bodyPr anchor="ctr"/>
          <a:lstStyle/>
          <a:p>
            <a:pPr marL="0" indent="0" algn="ctr">
              <a:spcBef>
                <a:spcPts val="0"/>
              </a:spcBef>
              <a:buSzTx/>
              <a:buFontTx/>
              <a:buNone/>
              <a:defRPr sz="1500"/>
            </a:pPr>
          </a:p>
        </p:txBody>
      </p:sp>
      <p:sp>
        <p:nvSpPr>
          <p:cNvPr id="166" name="Text Placeholder 4"/>
          <p:cNvSpPr/>
          <p:nvPr>
            <p:ph type="body" sz="quarter" idx="23"/>
          </p:nvPr>
        </p:nvSpPr>
        <p:spPr>
          <a:xfrm>
            <a:off x="2900909" y="2491684"/>
            <a:ext cx="2011680" cy="2825173"/>
          </a:xfrm>
          <a:prstGeom prst="rect">
            <a:avLst/>
          </a:prstGeom>
          <a:ln>
            <a:solidFill>
              <a:schemeClr val="accent3"/>
            </a:solidFill>
            <a:round/>
          </a:ln>
        </p:spPr>
        <p:txBody>
          <a:bodyPr/>
          <a:lstStyle/>
          <a:p>
            <a:pPr marL="0" indent="0" algn="ctr">
              <a:spcBef>
                <a:spcPts val="0"/>
              </a:spcBef>
              <a:buSzTx/>
              <a:buFontTx/>
              <a:buNone/>
              <a:defRPr b="1" cap="all">
                <a:latin typeface="Arial"/>
                <a:ea typeface="Arial"/>
                <a:cs typeface="Arial"/>
                <a:sym typeface="Arial"/>
              </a:defRPr>
            </a:pPr>
          </a:p>
        </p:txBody>
      </p:sp>
      <p:sp>
        <p:nvSpPr>
          <p:cNvPr id="167" name="Picture Placeholder 62"/>
          <p:cNvSpPr/>
          <p:nvPr>
            <p:ph type="pic" sz="quarter" idx="24"/>
          </p:nvPr>
        </p:nvSpPr>
        <p:spPr>
          <a:xfrm>
            <a:off x="3554707" y="2111057"/>
            <a:ext cx="704089" cy="704089"/>
          </a:xfrm>
          <a:prstGeom prst="rect">
            <a:avLst/>
          </a:prstGeom>
        </p:spPr>
        <p:txBody>
          <a:bodyPr lIns="91439" rIns="91439">
            <a:noAutofit/>
          </a:bodyPr>
          <a:lstStyle/>
          <a:p>
            <a:pPr/>
          </a:p>
        </p:txBody>
      </p:sp>
      <p:sp>
        <p:nvSpPr>
          <p:cNvPr id="168" name="Text Placeholder 51"/>
          <p:cNvSpPr/>
          <p:nvPr>
            <p:ph type="body" sz="quarter" idx="25"/>
          </p:nvPr>
        </p:nvSpPr>
        <p:spPr>
          <a:xfrm>
            <a:off x="2946630" y="3888404"/>
            <a:ext cx="1920240" cy="1371601"/>
          </a:xfrm>
          <a:prstGeom prst="rect">
            <a:avLst/>
          </a:prstGeom>
        </p:spPr>
        <p:txBody>
          <a:bodyPr anchor="ctr"/>
          <a:lstStyle/>
          <a:p>
            <a:pPr marL="0" indent="0" algn="ctr">
              <a:spcBef>
                <a:spcPts val="0"/>
              </a:spcBef>
              <a:buSzTx/>
              <a:buFontTx/>
              <a:buNone/>
              <a:defRPr sz="1500"/>
            </a:pPr>
          </a:p>
        </p:txBody>
      </p:sp>
      <p:sp>
        <p:nvSpPr>
          <p:cNvPr id="169" name="Text Placeholder 4"/>
          <p:cNvSpPr/>
          <p:nvPr>
            <p:ph type="body" sz="quarter" idx="26"/>
          </p:nvPr>
        </p:nvSpPr>
        <p:spPr>
          <a:xfrm>
            <a:off x="5116483" y="2491684"/>
            <a:ext cx="2011680" cy="2825173"/>
          </a:xfrm>
          <a:prstGeom prst="rect">
            <a:avLst/>
          </a:prstGeom>
          <a:ln>
            <a:solidFill>
              <a:schemeClr val="accent1"/>
            </a:solidFill>
            <a:round/>
          </a:ln>
        </p:spPr>
        <p:txBody>
          <a:bodyPr/>
          <a:lstStyle/>
          <a:p>
            <a:pPr marL="0" indent="0" algn="ctr">
              <a:spcBef>
                <a:spcPts val="0"/>
              </a:spcBef>
              <a:buSzTx/>
              <a:buFontTx/>
              <a:buNone/>
              <a:defRPr b="1" cap="all">
                <a:latin typeface="Arial"/>
                <a:ea typeface="Arial"/>
                <a:cs typeface="Arial"/>
                <a:sym typeface="Arial"/>
              </a:defRPr>
            </a:pPr>
          </a:p>
        </p:txBody>
      </p:sp>
      <p:sp>
        <p:nvSpPr>
          <p:cNvPr id="170" name="Picture Placeholder 62"/>
          <p:cNvSpPr/>
          <p:nvPr>
            <p:ph type="pic" sz="quarter" idx="27"/>
          </p:nvPr>
        </p:nvSpPr>
        <p:spPr>
          <a:xfrm>
            <a:off x="5770279" y="2111057"/>
            <a:ext cx="704089" cy="704089"/>
          </a:xfrm>
          <a:prstGeom prst="rect">
            <a:avLst/>
          </a:prstGeom>
        </p:spPr>
        <p:txBody>
          <a:bodyPr lIns="91439" rIns="91439">
            <a:noAutofit/>
          </a:bodyPr>
          <a:lstStyle/>
          <a:p>
            <a:pPr/>
          </a:p>
        </p:txBody>
      </p:sp>
      <p:sp>
        <p:nvSpPr>
          <p:cNvPr id="171" name="Text Placeholder 51"/>
          <p:cNvSpPr/>
          <p:nvPr>
            <p:ph type="body" sz="quarter" idx="28"/>
          </p:nvPr>
        </p:nvSpPr>
        <p:spPr>
          <a:xfrm>
            <a:off x="5162203" y="3888404"/>
            <a:ext cx="1920241" cy="1371601"/>
          </a:xfrm>
          <a:prstGeom prst="rect">
            <a:avLst/>
          </a:prstGeom>
        </p:spPr>
        <p:txBody>
          <a:bodyPr anchor="ctr"/>
          <a:lstStyle/>
          <a:p>
            <a:pPr marL="0" indent="0" algn="ctr">
              <a:spcBef>
                <a:spcPts val="0"/>
              </a:spcBef>
              <a:buSzTx/>
              <a:buFontTx/>
              <a:buNone/>
              <a:defRPr sz="1500"/>
            </a:pPr>
          </a:p>
        </p:txBody>
      </p:sp>
      <p:sp>
        <p:nvSpPr>
          <p:cNvPr id="172" name="Text Placeholder 4"/>
          <p:cNvSpPr/>
          <p:nvPr>
            <p:ph type="body" sz="quarter" idx="29"/>
          </p:nvPr>
        </p:nvSpPr>
        <p:spPr>
          <a:xfrm>
            <a:off x="7332057" y="2491684"/>
            <a:ext cx="2011680" cy="2825173"/>
          </a:xfrm>
          <a:prstGeom prst="rect">
            <a:avLst/>
          </a:prstGeom>
          <a:ln>
            <a:solidFill>
              <a:schemeClr val="accent3"/>
            </a:solidFill>
            <a:round/>
          </a:ln>
        </p:spPr>
        <p:txBody>
          <a:bodyPr/>
          <a:lstStyle/>
          <a:p>
            <a:pPr marL="0" indent="0" algn="ctr">
              <a:spcBef>
                <a:spcPts val="0"/>
              </a:spcBef>
              <a:buSzTx/>
              <a:buFontTx/>
              <a:buNone/>
              <a:defRPr b="1" cap="all">
                <a:latin typeface="Arial"/>
                <a:ea typeface="Arial"/>
                <a:cs typeface="Arial"/>
                <a:sym typeface="Arial"/>
              </a:defRPr>
            </a:pPr>
          </a:p>
        </p:txBody>
      </p:sp>
      <p:sp>
        <p:nvSpPr>
          <p:cNvPr id="173" name="Picture Placeholder 62"/>
          <p:cNvSpPr/>
          <p:nvPr>
            <p:ph type="pic" sz="quarter" idx="30"/>
          </p:nvPr>
        </p:nvSpPr>
        <p:spPr>
          <a:xfrm>
            <a:off x="7985852" y="2111057"/>
            <a:ext cx="704089" cy="704089"/>
          </a:xfrm>
          <a:prstGeom prst="rect">
            <a:avLst/>
          </a:prstGeom>
        </p:spPr>
        <p:txBody>
          <a:bodyPr lIns="91439" rIns="91439">
            <a:noAutofit/>
          </a:bodyPr>
          <a:lstStyle/>
          <a:p>
            <a:pPr/>
          </a:p>
        </p:txBody>
      </p:sp>
      <p:sp>
        <p:nvSpPr>
          <p:cNvPr id="174" name="Text Placeholder 51"/>
          <p:cNvSpPr/>
          <p:nvPr>
            <p:ph type="body" sz="quarter" idx="31"/>
          </p:nvPr>
        </p:nvSpPr>
        <p:spPr>
          <a:xfrm>
            <a:off x="7377776" y="3888404"/>
            <a:ext cx="1920241" cy="1371601"/>
          </a:xfrm>
          <a:prstGeom prst="rect">
            <a:avLst/>
          </a:prstGeom>
        </p:spPr>
        <p:txBody>
          <a:bodyPr anchor="ctr"/>
          <a:lstStyle/>
          <a:p>
            <a:pPr marL="0" indent="0" algn="ctr">
              <a:spcBef>
                <a:spcPts val="0"/>
              </a:spcBef>
              <a:buSzTx/>
              <a:buFontTx/>
              <a:buNone/>
              <a:defRPr sz="1500"/>
            </a:pPr>
          </a:p>
        </p:txBody>
      </p:sp>
      <p:sp>
        <p:nvSpPr>
          <p:cNvPr id="175" name="Text Placeholder 4"/>
          <p:cNvSpPr/>
          <p:nvPr>
            <p:ph type="body" sz="quarter" idx="32"/>
          </p:nvPr>
        </p:nvSpPr>
        <p:spPr>
          <a:xfrm>
            <a:off x="9547628" y="2491684"/>
            <a:ext cx="2011680" cy="2825173"/>
          </a:xfrm>
          <a:prstGeom prst="rect">
            <a:avLst/>
          </a:prstGeom>
          <a:ln>
            <a:solidFill>
              <a:schemeClr val="accent1"/>
            </a:solidFill>
            <a:round/>
          </a:ln>
        </p:spPr>
        <p:txBody>
          <a:bodyPr/>
          <a:lstStyle/>
          <a:p>
            <a:pPr marL="0" indent="0" algn="ctr">
              <a:spcBef>
                <a:spcPts val="0"/>
              </a:spcBef>
              <a:buSzTx/>
              <a:buFontTx/>
              <a:buNone/>
              <a:defRPr b="1" cap="all">
                <a:latin typeface="Arial"/>
                <a:ea typeface="Arial"/>
                <a:cs typeface="Arial"/>
                <a:sym typeface="Arial"/>
              </a:defRPr>
            </a:pPr>
          </a:p>
        </p:txBody>
      </p:sp>
      <p:sp>
        <p:nvSpPr>
          <p:cNvPr id="176" name="Picture Placeholder 62"/>
          <p:cNvSpPr/>
          <p:nvPr>
            <p:ph type="pic" sz="quarter" idx="33"/>
          </p:nvPr>
        </p:nvSpPr>
        <p:spPr>
          <a:xfrm>
            <a:off x="10201425" y="2111057"/>
            <a:ext cx="704089" cy="704089"/>
          </a:xfrm>
          <a:prstGeom prst="rect">
            <a:avLst/>
          </a:prstGeom>
        </p:spPr>
        <p:txBody>
          <a:bodyPr lIns="91439" rIns="91439">
            <a:noAutofit/>
          </a:bodyPr>
          <a:lstStyle/>
          <a:p>
            <a:pPr/>
          </a:p>
        </p:txBody>
      </p:sp>
      <p:sp>
        <p:nvSpPr>
          <p:cNvPr id="177" name="Text Placeholder 51"/>
          <p:cNvSpPr/>
          <p:nvPr>
            <p:ph type="body" sz="quarter" idx="34"/>
          </p:nvPr>
        </p:nvSpPr>
        <p:spPr>
          <a:xfrm>
            <a:off x="9593349" y="3888404"/>
            <a:ext cx="1920241" cy="1371601"/>
          </a:xfrm>
          <a:prstGeom prst="rect">
            <a:avLst/>
          </a:prstGeom>
        </p:spPr>
        <p:txBody>
          <a:bodyPr anchor="ctr"/>
          <a:lstStyle/>
          <a:p>
            <a:pPr marL="0" indent="0" algn="ctr">
              <a:spcBef>
                <a:spcPts val="0"/>
              </a:spcBef>
              <a:buSzTx/>
              <a:buFontTx/>
              <a:buNone/>
              <a:defRPr sz="1500"/>
            </a:pPr>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meline">
    <p:spTree>
      <p:nvGrpSpPr>
        <p:cNvPr id="1" name=""/>
        <p:cNvGrpSpPr/>
        <p:nvPr/>
      </p:nvGrpSpPr>
      <p:grpSpPr>
        <a:xfrm>
          <a:off x="0" y="0"/>
          <a:ext cx="0" cy="0"/>
          <a:chOff x="0" y="0"/>
          <a:chExt cx="0" cy="0"/>
        </a:xfrm>
      </p:grpSpPr>
      <p:sp>
        <p:nvSpPr>
          <p:cNvPr id="184" name="Freeform: Shape 28"/>
          <p:cNvSpPr/>
          <p:nvPr/>
        </p:nvSpPr>
        <p:spPr>
          <a:xfrm>
            <a:off x="0" y="-1"/>
            <a:ext cx="2838450" cy="28579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999" y="0"/>
                </a:moveTo>
                <a:lnTo>
                  <a:pt x="21600" y="0"/>
                </a:lnTo>
                <a:lnTo>
                  <a:pt x="21600" y="55"/>
                </a:lnTo>
                <a:cubicBezTo>
                  <a:pt x="21600" y="11216"/>
                  <a:pt x="13065" y="20390"/>
                  <a:pt x="2122" y="21494"/>
                </a:cubicBezTo>
                <a:lnTo>
                  <a:pt x="0" y="21600"/>
                </a:lnTo>
                <a:lnTo>
                  <a:pt x="0" y="15044"/>
                </a:lnTo>
                <a:lnTo>
                  <a:pt x="1448" y="14971"/>
                </a:lnTo>
                <a:cubicBezTo>
                  <a:pt x="8558" y="14248"/>
                  <a:pt x="14201" y="8584"/>
                  <a:pt x="14922" y="1515"/>
                </a:cubicBezTo>
                <a:close/>
              </a:path>
            </a:pathLst>
          </a:custGeom>
          <a:solidFill>
            <a:schemeClr val="accent3"/>
          </a:solidFill>
          <a:ln w="12700">
            <a:miter lim="400000"/>
          </a:ln>
        </p:spPr>
        <p:txBody>
          <a:bodyPr lIns="45719" rIns="45719"/>
          <a:lstStyle/>
          <a:p>
            <a:pPr/>
          </a:p>
        </p:txBody>
      </p:sp>
      <p:sp>
        <p:nvSpPr>
          <p:cNvPr id="185" name="Freeform: Shape 25"/>
          <p:cNvSpPr/>
          <p:nvPr/>
        </p:nvSpPr>
        <p:spPr>
          <a:xfrm>
            <a:off x="0" y="-2"/>
            <a:ext cx="1970629" cy="19902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489" y="2174"/>
                </a:lnTo>
                <a:cubicBezTo>
                  <a:pt x="20451" y="12325"/>
                  <a:pt x="12324" y="20456"/>
                  <a:pt x="2085" y="21495"/>
                </a:cubicBezTo>
                <a:lnTo>
                  <a:pt x="0" y="21600"/>
                </a:lnTo>
                <a:close/>
              </a:path>
            </a:pathLst>
          </a:custGeom>
          <a:solidFill>
            <a:schemeClr val="accent1"/>
          </a:solidFill>
          <a:ln w="12700">
            <a:miter lim="400000"/>
          </a:ln>
        </p:spPr>
        <p:txBody>
          <a:bodyPr lIns="45719" rIns="45719"/>
          <a:lstStyle/>
          <a:p>
            <a:pPr/>
          </a:p>
        </p:txBody>
      </p:sp>
      <p:sp>
        <p:nvSpPr>
          <p:cNvPr id="186" name="Freeform: Shape 15"/>
          <p:cNvSpPr/>
          <p:nvPr/>
        </p:nvSpPr>
        <p:spPr>
          <a:xfrm>
            <a:off x="0" y="0"/>
            <a:ext cx="1003451" cy="1013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489" y="2146"/>
                </a:lnTo>
                <a:cubicBezTo>
                  <a:pt x="20437" y="12298"/>
                  <a:pt x="12200" y="20458"/>
                  <a:pt x="1952" y="21501"/>
                </a:cubicBezTo>
                <a:lnTo>
                  <a:pt x="0" y="21600"/>
                </a:lnTo>
                <a:close/>
              </a:path>
            </a:pathLst>
          </a:custGeom>
          <a:solidFill>
            <a:srgbClr val="FDFAF6"/>
          </a:solidFill>
          <a:ln w="12700">
            <a:miter lim="400000"/>
          </a:ln>
        </p:spPr>
        <p:txBody>
          <a:bodyPr lIns="45719" rIns="45719"/>
          <a:lstStyle/>
          <a:p>
            <a:pPr/>
          </a:p>
        </p:txBody>
      </p:sp>
      <p:sp>
        <p:nvSpPr>
          <p:cNvPr id="187" name="Title Text"/>
          <p:cNvSpPr txBox="1"/>
          <p:nvPr>
            <p:ph type="title"/>
          </p:nvPr>
        </p:nvSpPr>
        <p:spPr>
          <a:prstGeom prst="rect">
            <a:avLst/>
          </a:prstGeom>
        </p:spPr>
        <p:txBody>
          <a:bodyPr/>
          <a:lstStyle/>
          <a:p>
            <a:pPr/>
            <a:r>
              <a:t>Title Text</a:t>
            </a:r>
          </a:p>
        </p:txBody>
      </p:sp>
      <p:sp>
        <p:nvSpPr>
          <p:cNvPr id="188" name="Slide Number"/>
          <p:cNvSpPr txBox="1"/>
          <p:nvPr>
            <p:ph type="sldNum" sz="quarter" idx="2"/>
          </p:nvPr>
        </p:nvSpPr>
        <p:spPr>
          <a:prstGeom prst="rect">
            <a:avLst/>
          </a:prstGeom>
        </p:spPr>
        <p:txBody>
          <a:bodyPr/>
          <a:lstStyle/>
          <a:p>
            <a:pPr/>
            <a:fld id="{86CB4B4D-7CA3-9044-876B-883B54F8677D}" type="slidenum"/>
          </a:p>
        </p:txBody>
      </p:sp>
      <p:sp>
        <p:nvSpPr>
          <p:cNvPr id="189" name="Image 2"/>
          <p:cNvSpPr/>
          <p:nvPr/>
        </p:nvSpPr>
        <p:spPr>
          <a:xfrm>
            <a:off x="1458332" y="590133"/>
            <a:ext cx="775022" cy="775022"/>
          </a:xfrm>
          <a:prstGeom prst="ellipse">
            <a:avLst/>
          </a:prstGeom>
          <a:solidFill>
            <a:schemeClr val="accent6"/>
          </a:solidFill>
          <a:ln w="12700">
            <a:miter lim="400000"/>
          </a:ln>
        </p:spPr>
        <p:txBody>
          <a:bodyPr lIns="45719" rIns="45719" anchor="ctr"/>
          <a:lstStyle/>
          <a:p>
            <a:pPr/>
          </a:p>
        </p:txBody>
      </p:sp>
      <p:sp>
        <p:nvSpPr>
          <p:cNvPr id="190" name="Body Level One…"/>
          <p:cNvSpPr txBox="1"/>
          <p:nvPr>
            <p:ph type="body" sz="quarter" idx="1" hasCustomPrompt="1"/>
          </p:nvPr>
        </p:nvSpPr>
        <p:spPr>
          <a:xfrm>
            <a:off x="685338" y="3017520"/>
            <a:ext cx="1993393" cy="557785"/>
          </a:xfrm>
          <a:prstGeom prst="rect">
            <a:avLst/>
          </a:prstGeom>
          <a:solidFill>
            <a:schemeClr val="accent3"/>
          </a:solidFill>
        </p:spPr>
        <p:txBody>
          <a:bodyPr lIns="0" tIns="0" rIns="0" bIns="0" anchor="ctr"/>
          <a:lstStyle>
            <a:lvl1pPr marL="0" indent="0" algn="ctr">
              <a:spcBef>
                <a:spcPts val="0"/>
              </a:spcBef>
              <a:buSzTx/>
              <a:buFontTx/>
              <a:buNone/>
              <a:defRPr b="1" cap="all">
                <a:latin typeface="Arial"/>
                <a:ea typeface="Arial"/>
                <a:cs typeface="Arial"/>
                <a:sym typeface="Arial"/>
              </a:defRPr>
            </a:lvl1pPr>
            <a:lvl2pPr marL="0" indent="457200" algn="ctr">
              <a:spcBef>
                <a:spcPts val="0"/>
              </a:spcBef>
              <a:buSzTx/>
              <a:buFontTx/>
              <a:buNone/>
              <a:defRPr b="1" cap="all">
                <a:latin typeface="Arial"/>
                <a:ea typeface="Arial"/>
                <a:cs typeface="Arial"/>
                <a:sym typeface="Arial"/>
              </a:defRPr>
            </a:lvl2pPr>
            <a:lvl3pPr marL="0" indent="914400" algn="ctr">
              <a:spcBef>
                <a:spcPts val="0"/>
              </a:spcBef>
              <a:buSzTx/>
              <a:buFontTx/>
              <a:buNone/>
              <a:defRPr b="1" cap="all">
                <a:latin typeface="Arial"/>
                <a:ea typeface="Arial"/>
                <a:cs typeface="Arial"/>
                <a:sym typeface="Arial"/>
              </a:defRPr>
            </a:lvl3pPr>
            <a:lvl4pPr marL="0" indent="1371600" algn="ctr">
              <a:spcBef>
                <a:spcPts val="0"/>
              </a:spcBef>
              <a:buSzTx/>
              <a:buFontTx/>
              <a:buNone/>
              <a:defRPr b="1" cap="all">
                <a:latin typeface="Arial"/>
                <a:ea typeface="Arial"/>
                <a:cs typeface="Arial"/>
                <a:sym typeface="Arial"/>
              </a:defRPr>
            </a:lvl4pPr>
            <a:lvl5pPr marL="0" indent="1828800" algn="ctr">
              <a:spcBef>
                <a:spcPts val="0"/>
              </a:spcBef>
              <a:buSzTx/>
              <a:buFontTx/>
              <a:buNone/>
              <a:defRPr b="1" cap="all">
                <a:latin typeface="Arial"/>
                <a:ea typeface="Arial"/>
                <a:cs typeface="Arial"/>
                <a:sym typeface="Arial"/>
              </a:defRPr>
            </a:lvl5pPr>
          </a:lstStyle>
          <a:p>
            <a:pPr/>
            <a:r>
              <a:t>MMM YYYY</a:t>
            </a:r>
          </a:p>
          <a:p>
            <a:pPr lvl="1"/>
            <a:r>
              <a:t/>
            </a:r>
          </a:p>
          <a:p>
            <a:pPr lvl="2"/>
            <a:r>
              <a:t/>
            </a:r>
          </a:p>
          <a:p>
            <a:pPr lvl="3"/>
            <a:r>
              <a:t/>
            </a:r>
          </a:p>
          <a:p>
            <a:pPr lvl="4"/>
            <a:r>
              <a:t/>
            </a:r>
          </a:p>
        </p:txBody>
      </p:sp>
      <p:sp>
        <p:nvSpPr>
          <p:cNvPr id="191" name="Text Placeholder 4"/>
          <p:cNvSpPr/>
          <p:nvPr>
            <p:ph type="body" sz="quarter" idx="21" hasCustomPrompt="1"/>
          </p:nvPr>
        </p:nvSpPr>
        <p:spPr>
          <a:xfrm>
            <a:off x="2900910" y="3017520"/>
            <a:ext cx="1993394" cy="557785"/>
          </a:xfrm>
          <a:prstGeom prst="rect">
            <a:avLst/>
          </a:prstGeom>
          <a:solidFill>
            <a:schemeClr val="accent1"/>
          </a:solidFill>
        </p:spPr>
        <p:txBody>
          <a:bodyPr lIns="0" tIns="0" rIns="0" bIns="0" anchor="ctr"/>
          <a:lstStyle>
            <a:lvl1pPr marL="0" indent="0" algn="ctr">
              <a:spcBef>
                <a:spcPts val="0"/>
              </a:spcBef>
              <a:buSzTx/>
              <a:buFontTx/>
              <a:buNone/>
              <a:defRPr b="1" cap="all">
                <a:latin typeface="Arial"/>
                <a:ea typeface="Arial"/>
                <a:cs typeface="Arial"/>
                <a:sym typeface="Arial"/>
              </a:defRPr>
            </a:lvl1pPr>
          </a:lstStyle>
          <a:p>
            <a:pPr/>
            <a:r>
              <a:t>MMM YYYY</a:t>
            </a:r>
          </a:p>
        </p:txBody>
      </p:sp>
      <p:sp>
        <p:nvSpPr>
          <p:cNvPr id="192" name="Text Placeholder 4"/>
          <p:cNvSpPr/>
          <p:nvPr>
            <p:ph type="body" sz="quarter" idx="22" hasCustomPrompt="1"/>
          </p:nvPr>
        </p:nvSpPr>
        <p:spPr>
          <a:xfrm>
            <a:off x="5116483" y="3017520"/>
            <a:ext cx="1993393" cy="557785"/>
          </a:xfrm>
          <a:prstGeom prst="rect">
            <a:avLst/>
          </a:prstGeom>
          <a:solidFill>
            <a:schemeClr val="accent3"/>
          </a:solidFill>
        </p:spPr>
        <p:txBody>
          <a:bodyPr lIns="0" tIns="0" rIns="0" bIns="0" anchor="ctr"/>
          <a:lstStyle>
            <a:lvl1pPr marL="0" indent="0" algn="ctr">
              <a:spcBef>
                <a:spcPts val="0"/>
              </a:spcBef>
              <a:buSzTx/>
              <a:buFontTx/>
              <a:buNone/>
              <a:defRPr b="1" cap="all">
                <a:latin typeface="Arial"/>
                <a:ea typeface="Arial"/>
                <a:cs typeface="Arial"/>
                <a:sym typeface="Arial"/>
              </a:defRPr>
            </a:lvl1pPr>
          </a:lstStyle>
          <a:p>
            <a:pPr/>
            <a:r>
              <a:t>MMM YYYY</a:t>
            </a:r>
          </a:p>
        </p:txBody>
      </p:sp>
      <p:sp>
        <p:nvSpPr>
          <p:cNvPr id="193" name="Text Placeholder 4"/>
          <p:cNvSpPr/>
          <p:nvPr>
            <p:ph type="body" sz="quarter" idx="23" hasCustomPrompt="1"/>
          </p:nvPr>
        </p:nvSpPr>
        <p:spPr>
          <a:xfrm>
            <a:off x="7332057" y="3017520"/>
            <a:ext cx="1993393" cy="557785"/>
          </a:xfrm>
          <a:prstGeom prst="rect">
            <a:avLst/>
          </a:prstGeom>
          <a:solidFill>
            <a:schemeClr val="accent1"/>
          </a:solidFill>
        </p:spPr>
        <p:txBody>
          <a:bodyPr lIns="0" tIns="0" rIns="0" bIns="0" anchor="ctr"/>
          <a:lstStyle>
            <a:lvl1pPr marL="0" indent="0" algn="ctr">
              <a:spcBef>
                <a:spcPts val="0"/>
              </a:spcBef>
              <a:buSzTx/>
              <a:buFontTx/>
              <a:buNone/>
              <a:defRPr b="1" cap="all">
                <a:latin typeface="Arial"/>
                <a:ea typeface="Arial"/>
                <a:cs typeface="Arial"/>
                <a:sym typeface="Arial"/>
              </a:defRPr>
            </a:lvl1pPr>
          </a:lstStyle>
          <a:p>
            <a:pPr/>
            <a:r>
              <a:t>MMM YYYY</a:t>
            </a:r>
          </a:p>
        </p:txBody>
      </p:sp>
      <p:sp>
        <p:nvSpPr>
          <p:cNvPr id="194" name="Text Placeholder 4"/>
          <p:cNvSpPr/>
          <p:nvPr>
            <p:ph type="body" sz="quarter" idx="24" hasCustomPrompt="1"/>
          </p:nvPr>
        </p:nvSpPr>
        <p:spPr>
          <a:xfrm>
            <a:off x="9547628" y="3017520"/>
            <a:ext cx="1993393" cy="557785"/>
          </a:xfrm>
          <a:prstGeom prst="rect">
            <a:avLst/>
          </a:prstGeom>
          <a:solidFill>
            <a:schemeClr val="accent3"/>
          </a:solidFill>
        </p:spPr>
        <p:txBody>
          <a:bodyPr lIns="0" tIns="0" rIns="0" bIns="0" anchor="ctr"/>
          <a:lstStyle>
            <a:lvl1pPr marL="0" indent="0" algn="ctr">
              <a:spcBef>
                <a:spcPts val="0"/>
              </a:spcBef>
              <a:buSzTx/>
              <a:buFontTx/>
              <a:buNone/>
              <a:defRPr b="1" cap="all">
                <a:latin typeface="Arial"/>
                <a:ea typeface="Arial"/>
                <a:cs typeface="Arial"/>
                <a:sym typeface="Arial"/>
              </a:defRPr>
            </a:lvl1pPr>
          </a:lstStyle>
          <a:p>
            <a:pPr/>
            <a:r>
              <a:t>MMM YYYY</a:t>
            </a:r>
          </a:p>
        </p:txBody>
      </p:sp>
      <p:sp>
        <p:nvSpPr>
          <p:cNvPr id="195" name="Text Placeholder 51"/>
          <p:cNvSpPr/>
          <p:nvPr>
            <p:ph type="body" sz="quarter" idx="25"/>
          </p:nvPr>
        </p:nvSpPr>
        <p:spPr>
          <a:xfrm>
            <a:off x="685337" y="4745735"/>
            <a:ext cx="1993394" cy="795529"/>
          </a:xfrm>
          <a:prstGeom prst="rect">
            <a:avLst/>
          </a:prstGeom>
        </p:spPr>
        <p:txBody>
          <a:bodyPr lIns="0" tIns="0" rIns="0" bIns="0"/>
          <a:lstStyle/>
          <a:p>
            <a:pPr marL="0" indent="0" algn="ctr">
              <a:spcBef>
                <a:spcPts val="0"/>
              </a:spcBef>
              <a:buSzTx/>
              <a:buFontTx/>
              <a:buNone/>
              <a:defRPr sz="1500"/>
            </a:pPr>
          </a:p>
        </p:txBody>
      </p:sp>
      <p:sp>
        <p:nvSpPr>
          <p:cNvPr id="196" name="Text Placeholder 51"/>
          <p:cNvSpPr/>
          <p:nvPr>
            <p:ph type="body" sz="quarter" idx="26"/>
          </p:nvPr>
        </p:nvSpPr>
        <p:spPr>
          <a:xfrm>
            <a:off x="2900910" y="4745735"/>
            <a:ext cx="1993394" cy="795529"/>
          </a:xfrm>
          <a:prstGeom prst="rect">
            <a:avLst/>
          </a:prstGeom>
        </p:spPr>
        <p:txBody>
          <a:bodyPr lIns="0" tIns="0" rIns="0" bIns="0"/>
          <a:lstStyle/>
          <a:p>
            <a:pPr marL="0" indent="0" algn="ctr">
              <a:spcBef>
                <a:spcPts val="0"/>
              </a:spcBef>
              <a:buSzTx/>
              <a:buFontTx/>
              <a:buNone/>
              <a:defRPr sz="1500"/>
            </a:pPr>
          </a:p>
        </p:txBody>
      </p:sp>
      <p:sp>
        <p:nvSpPr>
          <p:cNvPr id="197" name="Text Placeholder 51"/>
          <p:cNvSpPr/>
          <p:nvPr>
            <p:ph type="body" sz="quarter" idx="27"/>
          </p:nvPr>
        </p:nvSpPr>
        <p:spPr>
          <a:xfrm>
            <a:off x="5116483" y="4745735"/>
            <a:ext cx="1993393" cy="795529"/>
          </a:xfrm>
          <a:prstGeom prst="rect">
            <a:avLst/>
          </a:prstGeom>
        </p:spPr>
        <p:txBody>
          <a:bodyPr lIns="0" tIns="0" rIns="0" bIns="0"/>
          <a:lstStyle/>
          <a:p>
            <a:pPr marL="0" indent="0" algn="ctr">
              <a:spcBef>
                <a:spcPts val="0"/>
              </a:spcBef>
              <a:buSzTx/>
              <a:buFontTx/>
              <a:buNone/>
              <a:defRPr sz="1500"/>
            </a:pPr>
          </a:p>
        </p:txBody>
      </p:sp>
      <p:sp>
        <p:nvSpPr>
          <p:cNvPr id="198" name="Text Placeholder 51"/>
          <p:cNvSpPr/>
          <p:nvPr>
            <p:ph type="body" sz="quarter" idx="28"/>
          </p:nvPr>
        </p:nvSpPr>
        <p:spPr>
          <a:xfrm>
            <a:off x="7332057" y="4745735"/>
            <a:ext cx="1993393" cy="795529"/>
          </a:xfrm>
          <a:prstGeom prst="rect">
            <a:avLst/>
          </a:prstGeom>
        </p:spPr>
        <p:txBody>
          <a:bodyPr lIns="0" tIns="0" rIns="0" bIns="0"/>
          <a:lstStyle/>
          <a:p>
            <a:pPr marL="0" indent="0" algn="ctr">
              <a:spcBef>
                <a:spcPts val="0"/>
              </a:spcBef>
              <a:buSzTx/>
              <a:buFontTx/>
              <a:buNone/>
              <a:defRPr sz="1500"/>
            </a:pPr>
          </a:p>
        </p:txBody>
      </p:sp>
      <p:sp>
        <p:nvSpPr>
          <p:cNvPr id="199" name="Text Placeholder 51"/>
          <p:cNvSpPr/>
          <p:nvPr>
            <p:ph type="body" sz="quarter" idx="29"/>
          </p:nvPr>
        </p:nvSpPr>
        <p:spPr>
          <a:xfrm>
            <a:off x="9547628" y="4745735"/>
            <a:ext cx="1993393" cy="795529"/>
          </a:xfrm>
          <a:prstGeom prst="rect">
            <a:avLst/>
          </a:prstGeom>
        </p:spPr>
        <p:txBody>
          <a:bodyPr lIns="0" tIns="0" rIns="0" bIns="0"/>
          <a:lstStyle/>
          <a:p>
            <a:pPr marL="0" indent="0" algn="ctr">
              <a:spcBef>
                <a:spcPts val="0"/>
              </a:spcBef>
              <a:buSzTx/>
              <a:buFontTx/>
              <a:buNone/>
              <a:defRPr sz="1500"/>
            </a:pPr>
          </a:p>
        </p:txBody>
      </p:sp>
      <p:sp>
        <p:nvSpPr>
          <p:cNvPr id="200" name="Straight Connector 41"/>
          <p:cNvSpPr/>
          <p:nvPr/>
        </p:nvSpPr>
        <p:spPr>
          <a:xfrm>
            <a:off x="739397" y="4187680"/>
            <a:ext cx="10812362" cy="1"/>
          </a:xfrm>
          <a:prstGeom prst="line">
            <a:avLst/>
          </a:prstGeom>
          <a:ln w="12700">
            <a:solidFill>
              <a:srgbClr val="F2D1D1"/>
            </a:solidFill>
            <a:miter/>
          </a:ln>
        </p:spPr>
        <p:txBody>
          <a:bodyPr lIns="45719" rIns="45719"/>
          <a:lstStyle/>
          <a:p>
            <a:pPr/>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mparison">
    <p:spTree>
      <p:nvGrpSpPr>
        <p:cNvPr id="1" name=""/>
        <p:cNvGrpSpPr/>
        <p:nvPr/>
      </p:nvGrpSpPr>
      <p:grpSpPr>
        <a:xfrm>
          <a:off x="0" y="0"/>
          <a:ext cx="0" cy="0"/>
          <a:chOff x="0" y="0"/>
          <a:chExt cx="0" cy="0"/>
        </a:xfrm>
      </p:grpSpPr>
      <p:sp>
        <p:nvSpPr>
          <p:cNvPr id="207" name="Title Text"/>
          <p:cNvSpPr txBox="1"/>
          <p:nvPr>
            <p:ph type="title"/>
          </p:nvPr>
        </p:nvSpPr>
        <p:spPr>
          <a:xfrm>
            <a:off x="3986784" y="1243583"/>
            <a:ext cx="8165593" cy="768097"/>
          </a:xfrm>
          <a:prstGeom prst="rect">
            <a:avLst/>
          </a:prstGeom>
        </p:spPr>
        <p:txBody>
          <a:bodyPr/>
          <a:lstStyle>
            <a:lvl1pPr algn="l"/>
          </a:lstStyle>
          <a:p>
            <a:pPr/>
            <a:r>
              <a:t>Title Text</a:t>
            </a:r>
          </a:p>
        </p:txBody>
      </p:sp>
      <p:sp>
        <p:nvSpPr>
          <p:cNvPr id="208" name="Image 0"/>
          <p:cNvSpPr/>
          <p:nvPr/>
        </p:nvSpPr>
        <p:spPr>
          <a:xfrm>
            <a:off x="-5568" y="-2784"/>
            <a:ext cx="3443288" cy="6891338"/>
          </a:xfrm>
          <a:prstGeom prst="rect">
            <a:avLst/>
          </a:prstGeom>
          <a:solidFill>
            <a:schemeClr val="accent3"/>
          </a:solidFill>
          <a:ln w="12700">
            <a:miter lim="400000"/>
          </a:ln>
        </p:spPr>
        <p:txBody>
          <a:bodyPr lIns="45719" rIns="45719" anchor="ctr"/>
          <a:lstStyle/>
          <a:p>
            <a:pPr/>
          </a:p>
        </p:txBody>
      </p:sp>
      <p:pic>
        <p:nvPicPr>
          <p:cNvPr id="209" name="Image 1" descr="Image 1"/>
          <p:cNvPicPr>
            <a:picLocks noChangeAspect="1"/>
          </p:cNvPicPr>
          <p:nvPr/>
        </p:nvPicPr>
        <p:blipFill>
          <a:blip r:embed="rId2">
            <a:extLst/>
          </a:blip>
          <a:stretch>
            <a:fillRect/>
          </a:stretch>
        </p:blipFill>
        <p:spPr>
          <a:xfrm>
            <a:off x="1703310" y="-2784"/>
            <a:ext cx="1734411" cy="5167313"/>
          </a:xfrm>
          <a:prstGeom prst="rect">
            <a:avLst/>
          </a:prstGeom>
          <a:ln w="12700">
            <a:miter lim="400000"/>
          </a:ln>
        </p:spPr>
      </p:pic>
      <p:sp>
        <p:nvSpPr>
          <p:cNvPr id="210" name="Freeform: Shape 38"/>
          <p:cNvSpPr/>
          <p:nvPr/>
        </p:nvSpPr>
        <p:spPr>
          <a:xfrm>
            <a:off x="1721621" y="-2785"/>
            <a:ext cx="1716116" cy="17208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75" y="0"/>
                </a:moveTo>
                <a:lnTo>
                  <a:pt x="1389" y="0"/>
                </a:lnTo>
                <a:cubicBezTo>
                  <a:pt x="1389" y="11145"/>
                  <a:pt x="10455" y="20210"/>
                  <a:pt x="21599" y="20210"/>
                </a:cubicBezTo>
                <a:lnTo>
                  <a:pt x="21599" y="20424"/>
                </a:lnTo>
                <a:lnTo>
                  <a:pt x="21600" y="20425"/>
                </a:lnTo>
                <a:cubicBezTo>
                  <a:pt x="10338" y="20425"/>
                  <a:pt x="1175" y="11262"/>
                  <a:pt x="1175" y="0"/>
                </a:cubicBezTo>
                <a:close/>
                <a:moveTo>
                  <a:pt x="0" y="0"/>
                </a:moveTo>
                <a:lnTo>
                  <a:pt x="214" y="0"/>
                </a:lnTo>
                <a:cubicBezTo>
                  <a:pt x="214" y="11793"/>
                  <a:pt x="9807" y="21386"/>
                  <a:pt x="21600" y="21386"/>
                </a:cubicBezTo>
                <a:lnTo>
                  <a:pt x="21600" y="21600"/>
                </a:lnTo>
                <a:cubicBezTo>
                  <a:pt x="9690" y="21600"/>
                  <a:pt x="0" y="11910"/>
                  <a:pt x="0" y="0"/>
                </a:cubicBezTo>
                <a:close/>
                <a:moveTo>
                  <a:pt x="2351" y="0"/>
                </a:moveTo>
                <a:lnTo>
                  <a:pt x="2565" y="0"/>
                </a:lnTo>
                <a:cubicBezTo>
                  <a:pt x="2565" y="10497"/>
                  <a:pt x="11105" y="19035"/>
                  <a:pt x="21600" y="19035"/>
                </a:cubicBezTo>
                <a:lnTo>
                  <a:pt x="21600" y="19249"/>
                </a:lnTo>
                <a:cubicBezTo>
                  <a:pt x="10986" y="19249"/>
                  <a:pt x="2351" y="10614"/>
                  <a:pt x="2351" y="0"/>
                </a:cubicBezTo>
                <a:close/>
                <a:moveTo>
                  <a:pt x="3526" y="0"/>
                </a:moveTo>
                <a:lnTo>
                  <a:pt x="3740" y="0"/>
                </a:lnTo>
                <a:cubicBezTo>
                  <a:pt x="3740" y="9847"/>
                  <a:pt x="11751" y="17860"/>
                  <a:pt x="21600" y="17860"/>
                </a:cubicBezTo>
                <a:lnTo>
                  <a:pt x="21600" y="18074"/>
                </a:lnTo>
                <a:cubicBezTo>
                  <a:pt x="11634" y="18074"/>
                  <a:pt x="3526" y="9966"/>
                  <a:pt x="3526" y="0"/>
                </a:cubicBezTo>
                <a:close/>
                <a:moveTo>
                  <a:pt x="4701" y="0"/>
                </a:moveTo>
                <a:lnTo>
                  <a:pt x="4915" y="0"/>
                </a:lnTo>
                <a:cubicBezTo>
                  <a:pt x="4915" y="9199"/>
                  <a:pt x="12399" y="16684"/>
                  <a:pt x="21599" y="16684"/>
                </a:cubicBezTo>
                <a:lnTo>
                  <a:pt x="21599" y="16898"/>
                </a:lnTo>
                <a:lnTo>
                  <a:pt x="21600" y="16899"/>
                </a:lnTo>
                <a:cubicBezTo>
                  <a:pt x="12282" y="16899"/>
                  <a:pt x="4701" y="9318"/>
                  <a:pt x="4701" y="0"/>
                </a:cubicBezTo>
                <a:close/>
                <a:moveTo>
                  <a:pt x="5877" y="0"/>
                </a:moveTo>
                <a:lnTo>
                  <a:pt x="6091" y="0"/>
                </a:lnTo>
                <a:cubicBezTo>
                  <a:pt x="6091" y="8551"/>
                  <a:pt x="13049" y="15509"/>
                  <a:pt x="21600" y="15509"/>
                </a:cubicBezTo>
                <a:lnTo>
                  <a:pt x="21600" y="15723"/>
                </a:lnTo>
                <a:cubicBezTo>
                  <a:pt x="12931" y="15723"/>
                  <a:pt x="5877" y="8669"/>
                  <a:pt x="5877" y="0"/>
                </a:cubicBezTo>
                <a:close/>
                <a:moveTo>
                  <a:pt x="7052" y="0"/>
                </a:moveTo>
                <a:lnTo>
                  <a:pt x="7266" y="0"/>
                </a:lnTo>
                <a:cubicBezTo>
                  <a:pt x="7266" y="7903"/>
                  <a:pt x="13697" y="14334"/>
                  <a:pt x="21600" y="14334"/>
                </a:cubicBezTo>
                <a:lnTo>
                  <a:pt x="21600" y="14548"/>
                </a:lnTo>
                <a:cubicBezTo>
                  <a:pt x="13579" y="14548"/>
                  <a:pt x="7052" y="8021"/>
                  <a:pt x="7052" y="0"/>
                </a:cubicBezTo>
                <a:close/>
                <a:moveTo>
                  <a:pt x="8227" y="0"/>
                </a:moveTo>
                <a:lnTo>
                  <a:pt x="8441" y="0"/>
                </a:lnTo>
                <a:cubicBezTo>
                  <a:pt x="8441" y="7255"/>
                  <a:pt x="14343" y="13158"/>
                  <a:pt x="21599" y="13158"/>
                </a:cubicBezTo>
                <a:lnTo>
                  <a:pt x="21599" y="13371"/>
                </a:lnTo>
                <a:lnTo>
                  <a:pt x="21600" y="13373"/>
                </a:lnTo>
                <a:cubicBezTo>
                  <a:pt x="14227" y="13373"/>
                  <a:pt x="8227" y="7374"/>
                  <a:pt x="8227" y="0"/>
                </a:cubicBezTo>
                <a:close/>
                <a:moveTo>
                  <a:pt x="9404" y="0"/>
                </a:moveTo>
                <a:lnTo>
                  <a:pt x="9617" y="0"/>
                </a:lnTo>
                <a:cubicBezTo>
                  <a:pt x="9617" y="6607"/>
                  <a:pt x="14993" y="11983"/>
                  <a:pt x="21600" y="11983"/>
                </a:cubicBezTo>
                <a:lnTo>
                  <a:pt x="21600" y="12196"/>
                </a:lnTo>
                <a:cubicBezTo>
                  <a:pt x="14875" y="12196"/>
                  <a:pt x="9404" y="6725"/>
                  <a:pt x="9404" y="0"/>
                </a:cubicBezTo>
                <a:close/>
                <a:moveTo>
                  <a:pt x="10579" y="0"/>
                </a:moveTo>
                <a:lnTo>
                  <a:pt x="10792" y="0"/>
                </a:lnTo>
                <a:cubicBezTo>
                  <a:pt x="10792" y="5959"/>
                  <a:pt x="15641" y="10808"/>
                  <a:pt x="21600" y="10808"/>
                </a:cubicBezTo>
                <a:lnTo>
                  <a:pt x="21600" y="11021"/>
                </a:lnTo>
                <a:cubicBezTo>
                  <a:pt x="15523" y="11021"/>
                  <a:pt x="10579" y="6077"/>
                  <a:pt x="10579" y="0"/>
                </a:cubicBezTo>
                <a:close/>
                <a:moveTo>
                  <a:pt x="11754" y="0"/>
                </a:moveTo>
                <a:lnTo>
                  <a:pt x="11967" y="0"/>
                </a:lnTo>
                <a:cubicBezTo>
                  <a:pt x="11967" y="5311"/>
                  <a:pt x="16289" y="9631"/>
                  <a:pt x="21600" y="9631"/>
                </a:cubicBezTo>
                <a:lnTo>
                  <a:pt x="21600" y="9846"/>
                </a:lnTo>
                <a:cubicBezTo>
                  <a:pt x="16171" y="9846"/>
                  <a:pt x="11754" y="5429"/>
                  <a:pt x="11754" y="0"/>
                </a:cubicBezTo>
                <a:close/>
                <a:moveTo>
                  <a:pt x="12930" y="0"/>
                </a:moveTo>
                <a:lnTo>
                  <a:pt x="13144" y="0"/>
                </a:lnTo>
                <a:cubicBezTo>
                  <a:pt x="13144" y="4663"/>
                  <a:pt x="16938" y="8456"/>
                  <a:pt x="21600" y="8456"/>
                </a:cubicBezTo>
                <a:lnTo>
                  <a:pt x="21600" y="8670"/>
                </a:lnTo>
                <a:cubicBezTo>
                  <a:pt x="16819" y="8670"/>
                  <a:pt x="12930" y="4780"/>
                  <a:pt x="12930" y="0"/>
                </a:cubicBezTo>
                <a:close/>
                <a:moveTo>
                  <a:pt x="14105" y="0"/>
                </a:moveTo>
                <a:lnTo>
                  <a:pt x="14319" y="0"/>
                </a:lnTo>
                <a:cubicBezTo>
                  <a:pt x="14319" y="4014"/>
                  <a:pt x="17585" y="7281"/>
                  <a:pt x="21600" y="7281"/>
                </a:cubicBezTo>
                <a:lnTo>
                  <a:pt x="21600" y="7495"/>
                </a:lnTo>
                <a:cubicBezTo>
                  <a:pt x="17467" y="7495"/>
                  <a:pt x="14105" y="4133"/>
                  <a:pt x="14105" y="0"/>
                </a:cubicBezTo>
                <a:close/>
                <a:moveTo>
                  <a:pt x="15280" y="0"/>
                </a:moveTo>
                <a:lnTo>
                  <a:pt x="15494" y="0"/>
                </a:lnTo>
                <a:cubicBezTo>
                  <a:pt x="15494" y="3366"/>
                  <a:pt x="18233" y="6105"/>
                  <a:pt x="21600" y="6105"/>
                </a:cubicBezTo>
                <a:lnTo>
                  <a:pt x="21600" y="6320"/>
                </a:lnTo>
                <a:cubicBezTo>
                  <a:pt x="18115" y="6320"/>
                  <a:pt x="15280" y="3485"/>
                  <a:pt x="15280" y="0"/>
                </a:cubicBezTo>
                <a:close/>
                <a:moveTo>
                  <a:pt x="16456" y="0"/>
                </a:moveTo>
                <a:lnTo>
                  <a:pt x="16670" y="0"/>
                </a:lnTo>
                <a:cubicBezTo>
                  <a:pt x="16670" y="2718"/>
                  <a:pt x="18882" y="4930"/>
                  <a:pt x="21600" y="4930"/>
                </a:cubicBezTo>
                <a:lnTo>
                  <a:pt x="21600" y="5144"/>
                </a:lnTo>
                <a:cubicBezTo>
                  <a:pt x="18763" y="5144"/>
                  <a:pt x="16456" y="2836"/>
                  <a:pt x="16456" y="0"/>
                </a:cubicBezTo>
                <a:close/>
                <a:moveTo>
                  <a:pt x="17631" y="0"/>
                </a:moveTo>
                <a:lnTo>
                  <a:pt x="17845" y="0"/>
                </a:lnTo>
                <a:cubicBezTo>
                  <a:pt x="17845" y="2070"/>
                  <a:pt x="19530" y="3755"/>
                  <a:pt x="21600" y="3755"/>
                </a:cubicBezTo>
                <a:lnTo>
                  <a:pt x="21600" y="3969"/>
                </a:lnTo>
                <a:cubicBezTo>
                  <a:pt x="19412" y="3969"/>
                  <a:pt x="17631" y="2188"/>
                  <a:pt x="17631" y="0"/>
                </a:cubicBezTo>
                <a:close/>
                <a:moveTo>
                  <a:pt x="18806" y="0"/>
                </a:moveTo>
                <a:lnTo>
                  <a:pt x="19020" y="0"/>
                </a:lnTo>
                <a:cubicBezTo>
                  <a:pt x="19020" y="1422"/>
                  <a:pt x="20176" y="2580"/>
                  <a:pt x="21600" y="2580"/>
                </a:cubicBezTo>
                <a:lnTo>
                  <a:pt x="21600" y="2794"/>
                </a:lnTo>
                <a:cubicBezTo>
                  <a:pt x="20060" y="2794"/>
                  <a:pt x="18806" y="1541"/>
                  <a:pt x="18806" y="0"/>
                </a:cubicBezTo>
                <a:close/>
              </a:path>
            </a:pathLst>
          </a:custGeom>
          <a:solidFill>
            <a:srgbClr val="FDFAF6">
              <a:alpha val="99000"/>
            </a:srgbClr>
          </a:solidFill>
          <a:ln w="12700">
            <a:miter lim="400000"/>
          </a:ln>
        </p:spPr>
        <p:txBody>
          <a:bodyPr lIns="45719" rIns="45719" anchor="ctr"/>
          <a:lstStyle/>
          <a:p>
            <a:pPr/>
          </a:p>
        </p:txBody>
      </p:sp>
      <p:sp>
        <p:nvSpPr>
          <p:cNvPr id="211" name="Image 5"/>
          <p:cNvSpPr/>
          <p:nvPr/>
        </p:nvSpPr>
        <p:spPr>
          <a:xfrm>
            <a:off x="-5568" y="3440503"/>
            <a:ext cx="3443288" cy="3448053"/>
          </a:xfrm>
          <a:prstGeom prst="ellipse">
            <a:avLst/>
          </a:prstGeom>
          <a:solidFill>
            <a:schemeClr val="accent6"/>
          </a:solidFill>
          <a:ln w="12700">
            <a:miter lim="400000"/>
          </a:ln>
        </p:spPr>
        <p:txBody>
          <a:bodyPr lIns="45719" rIns="45719" anchor="ctr"/>
          <a:lstStyle/>
          <a:p>
            <a:pPr/>
          </a:p>
        </p:txBody>
      </p:sp>
      <p:pic>
        <p:nvPicPr>
          <p:cNvPr id="212" name="Image 6" descr="Image 6"/>
          <p:cNvPicPr>
            <a:picLocks noChangeAspect="1"/>
          </p:cNvPicPr>
          <p:nvPr/>
        </p:nvPicPr>
        <p:blipFill>
          <a:blip r:embed="rId3">
            <a:extLst/>
          </a:blip>
          <a:stretch>
            <a:fillRect/>
          </a:stretch>
        </p:blipFill>
        <p:spPr>
          <a:xfrm>
            <a:off x="1718456" y="3440503"/>
            <a:ext cx="1719265" cy="1724026"/>
          </a:xfrm>
          <a:prstGeom prst="rect">
            <a:avLst/>
          </a:prstGeom>
          <a:ln w="12700">
            <a:miter lim="400000"/>
          </a:ln>
        </p:spPr>
      </p:pic>
      <p:sp>
        <p:nvSpPr>
          <p:cNvPr id="213" name="Body Level One…"/>
          <p:cNvSpPr txBox="1"/>
          <p:nvPr>
            <p:ph type="body" sz="quarter" idx="1"/>
          </p:nvPr>
        </p:nvSpPr>
        <p:spPr>
          <a:xfrm>
            <a:off x="3977640" y="2330704"/>
            <a:ext cx="3822193" cy="411481"/>
          </a:xfrm>
          <a:prstGeom prst="rect">
            <a:avLst/>
          </a:prstGeom>
        </p:spPr>
        <p:txBody>
          <a:bodyPr/>
          <a:lstStyle>
            <a:lvl1pPr marL="0" indent="0">
              <a:spcBef>
                <a:spcPts val="0"/>
              </a:spcBef>
              <a:buSzTx/>
              <a:buFontTx/>
              <a:buNone/>
              <a:defRPr b="1" cap="all">
                <a:latin typeface="Arial"/>
                <a:ea typeface="Arial"/>
                <a:cs typeface="Arial"/>
                <a:sym typeface="Arial"/>
              </a:defRPr>
            </a:lvl1pPr>
            <a:lvl2pPr marL="0" indent="457200">
              <a:spcBef>
                <a:spcPts val="0"/>
              </a:spcBef>
              <a:buSzTx/>
              <a:buFontTx/>
              <a:buNone/>
              <a:defRPr b="1" cap="all">
                <a:latin typeface="Arial"/>
                <a:ea typeface="Arial"/>
                <a:cs typeface="Arial"/>
                <a:sym typeface="Arial"/>
              </a:defRPr>
            </a:lvl2pPr>
            <a:lvl3pPr marL="0" indent="914400">
              <a:spcBef>
                <a:spcPts val="0"/>
              </a:spcBef>
              <a:buSzTx/>
              <a:buFontTx/>
              <a:buNone/>
              <a:defRPr b="1" cap="all">
                <a:latin typeface="Arial"/>
                <a:ea typeface="Arial"/>
                <a:cs typeface="Arial"/>
                <a:sym typeface="Arial"/>
              </a:defRPr>
            </a:lvl3pPr>
            <a:lvl4pPr marL="0" indent="1371600">
              <a:spcBef>
                <a:spcPts val="0"/>
              </a:spcBef>
              <a:buSzTx/>
              <a:buFontTx/>
              <a:buNone/>
              <a:defRPr b="1" cap="all">
                <a:latin typeface="Arial"/>
                <a:ea typeface="Arial"/>
                <a:cs typeface="Arial"/>
                <a:sym typeface="Arial"/>
              </a:defRPr>
            </a:lvl4pPr>
            <a:lvl5pPr marL="0" indent="1828800">
              <a:spcBef>
                <a:spcPts val="0"/>
              </a:spcBef>
              <a:buSzTx/>
              <a:buFontTx/>
              <a:buNone/>
              <a:defRPr b="1" cap="a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214" name="Text Placeholder 4"/>
          <p:cNvSpPr/>
          <p:nvPr>
            <p:ph type="body" sz="quarter" idx="21"/>
          </p:nvPr>
        </p:nvSpPr>
        <p:spPr>
          <a:xfrm>
            <a:off x="8046719" y="2330704"/>
            <a:ext cx="3822193" cy="411481"/>
          </a:xfrm>
          <a:prstGeom prst="rect">
            <a:avLst/>
          </a:prstGeom>
        </p:spPr>
        <p:txBody>
          <a:bodyPr/>
          <a:lstStyle/>
          <a:p>
            <a:pPr marL="0" indent="0">
              <a:spcBef>
                <a:spcPts val="0"/>
              </a:spcBef>
              <a:buSzTx/>
              <a:buFontTx/>
              <a:buNone/>
              <a:defRPr b="1" cap="all">
                <a:latin typeface="Arial"/>
                <a:ea typeface="Arial"/>
                <a:cs typeface="Arial"/>
                <a:sym typeface="Arial"/>
              </a:defRPr>
            </a:pPr>
          </a:p>
        </p:txBody>
      </p:sp>
      <p:sp>
        <p:nvSpPr>
          <p:cNvPr id="21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3 Column">
    <p:spTree>
      <p:nvGrpSpPr>
        <p:cNvPr id="1" name=""/>
        <p:cNvGrpSpPr/>
        <p:nvPr/>
      </p:nvGrpSpPr>
      <p:grpSpPr>
        <a:xfrm>
          <a:off x="0" y="0"/>
          <a:ext cx="0" cy="0"/>
          <a:chOff x="0" y="0"/>
          <a:chExt cx="0" cy="0"/>
        </a:xfrm>
      </p:grpSpPr>
      <p:sp>
        <p:nvSpPr>
          <p:cNvPr id="222" name="Title Text"/>
          <p:cNvSpPr txBox="1"/>
          <p:nvPr>
            <p:ph type="title"/>
          </p:nvPr>
        </p:nvSpPr>
        <p:spPr>
          <a:xfrm>
            <a:off x="758951" y="1234439"/>
            <a:ext cx="10671049" cy="768097"/>
          </a:xfrm>
          <a:prstGeom prst="rect">
            <a:avLst/>
          </a:prstGeom>
        </p:spPr>
        <p:txBody>
          <a:bodyPr/>
          <a:lstStyle/>
          <a:p>
            <a:pPr/>
            <a:r>
              <a:t>Title Text</a:t>
            </a:r>
          </a:p>
        </p:txBody>
      </p:sp>
      <p:sp>
        <p:nvSpPr>
          <p:cNvPr id="223" name="Slide Number"/>
          <p:cNvSpPr txBox="1"/>
          <p:nvPr>
            <p:ph type="sldNum" sz="quarter" idx="2"/>
          </p:nvPr>
        </p:nvSpPr>
        <p:spPr>
          <a:prstGeom prst="rect">
            <a:avLst/>
          </a:prstGeom>
        </p:spPr>
        <p:txBody>
          <a:bodyPr/>
          <a:lstStyle/>
          <a:p>
            <a:pPr/>
            <a:fld id="{86CB4B4D-7CA3-9044-876B-883B54F8677D}" type="slidenum"/>
          </a:p>
        </p:txBody>
      </p:sp>
      <p:sp>
        <p:nvSpPr>
          <p:cNvPr id="224" name="Body Level One…"/>
          <p:cNvSpPr txBox="1"/>
          <p:nvPr>
            <p:ph type="body" sz="quarter" idx="1"/>
          </p:nvPr>
        </p:nvSpPr>
        <p:spPr>
          <a:xfrm>
            <a:off x="713231" y="2743200"/>
            <a:ext cx="3328417" cy="3557016"/>
          </a:xfrm>
          <a:prstGeom prst="rect">
            <a:avLst/>
          </a:prstGeom>
          <a:ln>
            <a:solidFill>
              <a:schemeClr val="accent3"/>
            </a:solidFill>
            <a:round/>
          </a:ln>
        </p:spPr>
        <p:txBody>
          <a:bodyPr/>
          <a:lstStyle>
            <a:lvl1pPr marL="0" indent="0" algn="ctr">
              <a:spcBef>
                <a:spcPts val="0"/>
              </a:spcBef>
              <a:buSzTx/>
              <a:buFontTx/>
              <a:buNone/>
              <a:defRPr b="1" cap="all">
                <a:latin typeface="Arial"/>
                <a:ea typeface="Arial"/>
                <a:cs typeface="Arial"/>
                <a:sym typeface="Arial"/>
              </a:defRPr>
            </a:lvl1pPr>
            <a:lvl2pPr marL="0" indent="457200" algn="ctr">
              <a:spcBef>
                <a:spcPts val="0"/>
              </a:spcBef>
              <a:buSzTx/>
              <a:buFontTx/>
              <a:buNone/>
              <a:defRPr b="1" cap="all">
                <a:latin typeface="Arial"/>
                <a:ea typeface="Arial"/>
                <a:cs typeface="Arial"/>
                <a:sym typeface="Arial"/>
              </a:defRPr>
            </a:lvl2pPr>
            <a:lvl3pPr marL="0" indent="914400" algn="ctr">
              <a:spcBef>
                <a:spcPts val="0"/>
              </a:spcBef>
              <a:buSzTx/>
              <a:buFontTx/>
              <a:buNone/>
              <a:defRPr b="1" cap="all">
                <a:latin typeface="Arial"/>
                <a:ea typeface="Arial"/>
                <a:cs typeface="Arial"/>
                <a:sym typeface="Arial"/>
              </a:defRPr>
            </a:lvl3pPr>
            <a:lvl4pPr marL="0" indent="1371600" algn="ctr">
              <a:spcBef>
                <a:spcPts val="0"/>
              </a:spcBef>
              <a:buSzTx/>
              <a:buFontTx/>
              <a:buNone/>
              <a:defRPr b="1" cap="all">
                <a:latin typeface="Arial"/>
                <a:ea typeface="Arial"/>
                <a:cs typeface="Arial"/>
                <a:sym typeface="Arial"/>
              </a:defRPr>
            </a:lvl4pPr>
            <a:lvl5pPr marL="0" indent="1828800" algn="ctr">
              <a:spcBef>
                <a:spcPts val="0"/>
              </a:spcBef>
              <a:buSzTx/>
              <a:buFontTx/>
              <a:buNone/>
              <a:defRPr b="1" cap="a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225" name="Picture Placeholder 62"/>
          <p:cNvSpPr/>
          <p:nvPr>
            <p:ph type="pic" sz="quarter" idx="21"/>
          </p:nvPr>
        </p:nvSpPr>
        <p:spPr>
          <a:xfrm>
            <a:off x="1911095" y="2258567"/>
            <a:ext cx="932689" cy="932689"/>
          </a:xfrm>
          <a:prstGeom prst="rect">
            <a:avLst/>
          </a:prstGeom>
        </p:spPr>
        <p:txBody>
          <a:bodyPr lIns="91439" rIns="91439">
            <a:noAutofit/>
          </a:bodyPr>
          <a:lstStyle/>
          <a:p>
            <a:pPr/>
          </a:p>
        </p:txBody>
      </p:sp>
      <p:sp>
        <p:nvSpPr>
          <p:cNvPr id="226" name="Text Placeholder 51"/>
          <p:cNvSpPr/>
          <p:nvPr>
            <p:ph type="body" sz="quarter" idx="22"/>
          </p:nvPr>
        </p:nvSpPr>
        <p:spPr>
          <a:xfrm>
            <a:off x="992124" y="3950208"/>
            <a:ext cx="2770633" cy="2206752"/>
          </a:xfrm>
          <a:prstGeom prst="rect">
            <a:avLst/>
          </a:prstGeom>
        </p:spPr>
        <p:txBody>
          <a:bodyPr/>
          <a:lstStyle/>
          <a:p>
            <a:pPr>
              <a:defRPr sz="1500"/>
            </a:pPr>
          </a:p>
        </p:txBody>
      </p:sp>
      <p:sp>
        <p:nvSpPr>
          <p:cNvPr id="227" name="Text Placeholder 4"/>
          <p:cNvSpPr/>
          <p:nvPr>
            <p:ph type="body" sz="quarter" idx="23"/>
          </p:nvPr>
        </p:nvSpPr>
        <p:spPr>
          <a:xfrm>
            <a:off x="4443984" y="2743200"/>
            <a:ext cx="3328416" cy="3557016"/>
          </a:xfrm>
          <a:prstGeom prst="rect">
            <a:avLst/>
          </a:prstGeom>
          <a:ln>
            <a:solidFill>
              <a:schemeClr val="accent1"/>
            </a:solidFill>
            <a:round/>
          </a:ln>
        </p:spPr>
        <p:txBody>
          <a:bodyPr/>
          <a:lstStyle/>
          <a:p>
            <a:pPr marL="0" indent="0" algn="ctr">
              <a:spcBef>
                <a:spcPts val="0"/>
              </a:spcBef>
              <a:buSzTx/>
              <a:buFontTx/>
              <a:buNone/>
              <a:defRPr b="1" cap="all">
                <a:latin typeface="Arial"/>
                <a:ea typeface="Arial"/>
                <a:cs typeface="Arial"/>
                <a:sym typeface="Arial"/>
              </a:defRPr>
            </a:pPr>
          </a:p>
        </p:txBody>
      </p:sp>
      <p:sp>
        <p:nvSpPr>
          <p:cNvPr id="228" name="Picture Placeholder 62"/>
          <p:cNvSpPr/>
          <p:nvPr>
            <p:ph type="pic" sz="quarter" idx="24"/>
          </p:nvPr>
        </p:nvSpPr>
        <p:spPr>
          <a:xfrm>
            <a:off x="5641847" y="2258567"/>
            <a:ext cx="932689" cy="932689"/>
          </a:xfrm>
          <a:prstGeom prst="rect">
            <a:avLst/>
          </a:prstGeom>
        </p:spPr>
        <p:txBody>
          <a:bodyPr lIns="91439" rIns="91439">
            <a:noAutofit/>
          </a:bodyPr>
          <a:lstStyle/>
          <a:p>
            <a:pPr/>
          </a:p>
        </p:txBody>
      </p:sp>
      <p:sp>
        <p:nvSpPr>
          <p:cNvPr id="229" name="Text Placeholder 51"/>
          <p:cNvSpPr/>
          <p:nvPr>
            <p:ph type="body" sz="quarter" idx="25"/>
          </p:nvPr>
        </p:nvSpPr>
        <p:spPr>
          <a:xfrm>
            <a:off x="4722876" y="3950208"/>
            <a:ext cx="2770633" cy="2206752"/>
          </a:xfrm>
          <a:prstGeom prst="rect">
            <a:avLst/>
          </a:prstGeom>
        </p:spPr>
        <p:txBody>
          <a:bodyPr/>
          <a:lstStyle/>
          <a:p>
            <a:pPr>
              <a:defRPr sz="1500"/>
            </a:pPr>
          </a:p>
        </p:txBody>
      </p:sp>
      <p:sp>
        <p:nvSpPr>
          <p:cNvPr id="230" name="Text Placeholder 4"/>
          <p:cNvSpPr/>
          <p:nvPr>
            <p:ph type="body" sz="quarter" idx="26"/>
          </p:nvPr>
        </p:nvSpPr>
        <p:spPr>
          <a:xfrm>
            <a:off x="8092440" y="2743200"/>
            <a:ext cx="3328416" cy="3557016"/>
          </a:xfrm>
          <a:prstGeom prst="rect">
            <a:avLst/>
          </a:prstGeom>
          <a:ln>
            <a:solidFill>
              <a:schemeClr val="accent4"/>
            </a:solidFill>
            <a:round/>
          </a:ln>
        </p:spPr>
        <p:txBody>
          <a:bodyPr/>
          <a:lstStyle/>
          <a:p>
            <a:pPr marL="0" indent="0" algn="ctr">
              <a:spcBef>
                <a:spcPts val="0"/>
              </a:spcBef>
              <a:buSzTx/>
              <a:buFontTx/>
              <a:buNone/>
              <a:defRPr b="1" cap="all">
                <a:latin typeface="Arial"/>
                <a:ea typeface="Arial"/>
                <a:cs typeface="Arial"/>
                <a:sym typeface="Arial"/>
              </a:defRPr>
            </a:pPr>
          </a:p>
        </p:txBody>
      </p:sp>
      <p:sp>
        <p:nvSpPr>
          <p:cNvPr id="231" name="Picture Placeholder 62"/>
          <p:cNvSpPr/>
          <p:nvPr>
            <p:ph type="pic" sz="quarter" idx="27"/>
          </p:nvPr>
        </p:nvSpPr>
        <p:spPr>
          <a:xfrm>
            <a:off x="9290304" y="2258567"/>
            <a:ext cx="932689" cy="932689"/>
          </a:xfrm>
          <a:prstGeom prst="rect">
            <a:avLst/>
          </a:prstGeom>
        </p:spPr>
        <p:txBody>
          <a:bodyPr lIns="91439" rIns="91439">
            <a:noAutofit/>
          </a:bodyPr>
          <a:lstStyle/>
          <a:p>
            <a:pPr/>
          </a:p>
        </p:txBody>
      </p:sp>
      <p:sp>
        <p:nvSpPr>
          <p:cNvPr id="232" name="Text Placeholder 51"/>
          <p:cNvSpPr/>
          <p:nvPr>
            <p:ph type="body" sz="quarter" idx="28"/>
          </p:nvPr>
        </p:nvSpPr>
        <p:spPr>
          <a:xfrm>
            <a:off x="8371331" y="3950208"/>
            <a:ext cx="2770633" cy="2206752"/>
          </a:xfrm>
          <a:prstGeom prst="rect">
            <a:avLst/>
          </a:prstGeom>
        </p:spPr>
        <p:txBody>
          <a:bodyPr/>
          <a:lstStyle/>
          <a:p>
            <a:pPr>
              <a:defRPr sz="1500"/>
            </a:pPr>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ummary">
    <p:spTree>
      <p:nvGrpSpPr>
        <p:cNvPr id="1" name=""/>
        <p:cNvGrpSpPr/>
        <p:nvPr/>
      </p:nvGrpSpPr>
      <p:grpSpPr>
        <a:xfrm>
          <a:off x="0" y="0"/>
          <a:ext cx="0" cy="0"/>
          <a:chOff x="0" y="0"/>
          <a:chExt cx="0" cy="0"/>
        </a:xfrm>
      </p:grpSpPr>
      <p:sp>
        <p:nvSpPr>
          <p:cNvPr id="239" name="Image 2"/>
          <p:cNvSpPr/>
          <p:nvPr/>
        </p:nvSpPr>
        <p:spPr>
          <a:xfrm>
            <a:off x="8758238" y="-14287"/>
            <a:ext cx="3433763" cy="34528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21600"/>
                </a:lnTo>
                <a:lnTo>
                  <a:pt x="0" y="21600"/>
                </a:lnTo>
                <a:cubicBezTo>
                  <a:pt x="0" y="9671"/>
                  <a:pt x="9671" y="0"/>
                  <a:pt x="21600" y="0"/>
                </a:cubicBezTo>
                <a:close/>
              </a:path>
            </a:pathLst>
          </a:custGeom>
          <a:solidFill>
            <a:schemeClr val="accent1"/>
          </a:solidFill>
          <a:ln w="12700">
            <a:miter lim="400000"/>
          </a:ln>
        </p:spPr>
        <p:txBody>
          <a:bodyPr lIns="45719" rIns="45719" anchor="ctr"/>
          <a:lstStyle/>
          <a:p>
            <a:pPr/>
          </a:p>
        </p:txBody>
      </p:sp>
      <p:sp>
        <p:nvSpPr>
          <p:cNvPr id="240" name="Image 3"/>
          <p:cNvSpPr/>
          <p:nvPr/>
        </p:nvSpPr>
        <p:spPr>
          <a:xfrm>
            <a:off x="8758238" y="3438525"/>
            <a:ext cx="3433763" cy="34337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cubicBezTo>
                  <a:pt x="9671" y="21600"/>
                  <a:pt x="0" y="11929"/>
                  <a:pt x="0" y="0"/>
                </a:cubicBezTo>
                <a:close/>
              </a:path>
            </a:pathLst>
          </a:custGeom>
          <a:solidFill>
            <a:schemeClr val="accent2"/>
          </a:solidFill>
          <a:ln w="12700">
            <a:miter lim="400000"/>
          </a:ln>
        </p:spPr>
        <p:txBody>
          <a:bodyPr lIns="45719" rIns="45719" anchor="ctr"/>
          <a:lstStyle/>
          <a:p>
            <a:pPr/>
          </a:p>
        </p:txBody>
      </p:sp>
      <p:sp>
        <p:nvSpPr>
          <p:cNvPr id="241" name="Image 4"/>
          <p:cNvSpPr/>
          <p:nvPr/>
        </p:nvSpPr>
        <p:spPr>
          <a:xfrm flipV="1">
            <a:off x="9991725" y="1247775"/>
            <a:ext cx="2200275" cy="21812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11930"/>
                  <a:pt x="9670" y="21600"/>
                  <a:pt x="21600" y="21600"/>
                </a:cubicBezTo>
                <a:lnTo>
                  <a:pt x="21600" y="0"/>
                </a:lnTo>
                <a:lnTo>
                  <a:pt x="0" y="0"/>
                </a:lnTo>
                <a:close/>
              </a:path>
            </a:pathLst>
          </a:custGeom>
          <a:solidFill>
            <a:schemeClr val="accent4"/>
          </a:solidFill>
          <a:ln w="12700">
            <a:miter lim="400000"/>
          </a:ln>
        </p:spPr>
        <p:txBody>
          <a:bodyPr lIns="45719" rIns="45719" anchor="ctr"/>
          <a:lstStyle/>
          <a:p>
            <a:pPr/>
          </a:p>
        </p:txBody>
      </p:sp>
      <p:sp>
        <p:nvSpPr>
          <p:cNvPr id="242" name="Image 7"/>
          <p:cNvSpPr/>
          <p:nvPr/>
        </p:nvSpPr>
        <p:spPr>
          <a:xfrm flipV="1">
            <a:off x="-20086" y="4580051"/>
            <a:ext cx="2277948" cy="22779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11929" y="21600"/>
                  <a:pt x="21600" y="11929"/>
                  <a:pt x="21600" y="0"/>
                </a:cubicBezTo>
                <a:lnTo>
                  <a:pt x="0" y="0"/>
                </a:lnTo>
                <a:lnTo>
                  <a:pt x="0" y="21600"/>
                </a:lnTo>
                <a:close/>
              </a:path>
            </a:pathLst>
          </a:custGeom>
          <a:solidFill>
            <a:schemeClr val="accent4"/>
          </a:solidFill>
          <a:ln w="12700">
            <a:miter lim="400000"/>
          </a:ln>
        </p:spPr>
        <p:txBody>
          <a:bodyPr lIns="45719" rIns="45719" anchor="ctr"/>
          <a:lstStyle/>
          <a:p>
            <a:pPr/>
          </a:p>
        </p:txBody>
      </p:sp>
      <p:pic>
        <p:nvPicPr>
          <p:cNvPr id="243" name="Image 2" descr="Image 2"/>
          <p:cNvPicPr>
            <a:picLocks noChangeAspect="1"/>
          </p:cNvPicPr>
          <p:nvPr/>
        </p:nvPicPr>
        <p:blipFill>
          <a:blip r:embed="rId2">
            <a:extLst/>
          </a:blip>
          <a:stretch>
            <a:fillRect/>
          </a:stretch>
        </p:blipFill>
        <p:spPr>
          <a:xfrm>
            <a:off x="9991886" y="3441269"/>
            <a:ext cx="2200115" cy="2200114"/>
          </a:xfrm>
          <a:prstGeom prst="rect">
            <a:avLst/>
          </a:prstGeom>
          <a:ln w="12700">
            <a:miter lim="400000"/>
          </a:ln>
        </p:spPr>
      </p:pic>
      <p:sp>
        <p:nvSpPr>
          <p:cNvPr id="244" name="Image 2"/>
          <p:cNvSpPr/>
          <p:nvPr/>
        </p:nvSpPr>
        <p:spPr>
          <a:xfrm>
            <a:off x="1707958" y="5667616"/>
            <a:ext cx="775022" cy="775022"/>
          </a:xfrm>
          <a:prstGeom prst="ellipse">
            <a:avLst/>
          </a:prstGeom>
          <a:solidFill>
            <a:schemeClr val="accent6"/>
          </a:solidFill>
          <a:ln w="12700">
            <a:miter lim="400000"/>
          </a:ln>
        </p:spPr>
        <p:txBody>
          <a:bodyPr lIns="45719" rIns="45719" anchor="ctr"/>
          <a:lstStyle/>
          <a:p>
            <a:pPr/>
          </a:p>
        </p:txBody>
      </p:sp>
      <p:sp>
        <p:nvSpPr>
          <p:cNvPr id="245" name="Title Text"/>
          <p:cNvSpPr txBox="1"/>
          <p:nvPr>
            <p:ph type="title"/>
          </p:nvPr>
        </p:nvSpPr>
        <p:spPr>
          <a:xfrm>
            <a:off x="1508760" y="1883664"/>
            <a:ext cx="6766560" cy="768097"/>
          </a:xfrm>
          <a:prstGeom prst="rect">
            <a:avLst/>
          </a:prstGeom>
        </p:spPr>
        <p:txBody>
          <a:bodyPr/>
          <a:lstStyle>
            <a:lvl1pPr algn="l"/>
          </a:lstStyle>
          <a:p>
            <a:pPr/>
            <a:r>
              <a:t>Title Text</a:t>
            </a:r>
          </a:p>
        </p:txBody>
      </p:sp>
      <p:sp>
        <p:nvSpPr>
          <p:cNvPr id="246" name="Body Level One…"/>
          <p:cNvSpPr txBox="1"/>
          <p:nvPr>
            <p:ph type="body" sz="quarter" idx="1"/>
          </p:nvPr>
        </p:nvSpPr>
        <p:spPr>
          <a:xfrm>
            <a:off x="1508760" y="2837688"/>
            <a:ext cx="5879592" cy="2700529"/>
          </a:xfrm>
          <a:prstGeom prst="rect">
            <a:avLst/>
          </a:prstGeom>
        </p:spPr>
        <p:txBody>
          <a:bodyPr/>
          <a:lstStyle>
            <a:lvl1pPr marL="0" indent="0">
              <a:buSzTx/>
              <a:buFontTx/>
              <a:buNone/>
              <a:defRPr sz="1500"/>
            </a:lvl1pPr>
            <a:lvl2pPr marL="685800" indent="-347472">
              <a:buFontTx/>
              <a:defRPr sz="1500"/>
            </a:lvl2pPr>
            <a:lvl3pPr marL="1143000" indent="-347472">
              <a:buFontTx/>
              <a:defRPr sz="1500"/>
            </a:lvl3pPr>
            <a:lvl4pPr marL="1600200" indent="-347472">
              <a:buFontTx/>
              <a:defRPr sz="1500"/>
            </a:lvl4pPr>
            <a:lvl5pPr marL="2057400" indent="-347472">
              <a:buFontTx/>
              <a:defRPr sz="1500"/>
            </a:lvl5pPr>
          </a:lstStyle>
          <a:p>
            <a:pPr/>
            <a:r>
              <a:t>Body Level One</a:t>
            </a:r>
          </a:p>
          <a:p>
            <a:pPr lvl="1"/>
            <a:r>
              <a:t>Body Level Two</a:t>
            </a:r>
          </a:p>
          <a:p>
            <a:pPr lvl="2"/>
            <a:r>
              <a:t>Body Level Three</a:t>
            </a:r>
          </a:p>
          <a:p>
            <a:pPr lvl="3"/>
            <a:r>
              <a:t>Body Level Four</a:t>
            </a:r>
          </a:p>
          <a:p>
            <a:pPr lvl="4"/>
            <a:r>
              <a:t>Body Level Five</a:t>
            </a:r>
          </a:p>
        </p:txBody>
      </p:sp>
      <p:sp>
        <p:nvSpPr>
          <p:cNvPr id="2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losing">
    <p:bg>
      <p:bgPr>
        <a:solidFill>
          <a:schemeClr val="accent6"/>
        </a:solidFill>
      </p:bgPr>
    </p:bg>
    <p:spTree>
      <p:nvGrpSpPr>
        <p:cNvPr id="1" name=""/>
        <p:cNvGrpSpPr/>
        <p:nvPr/>
      </p:nvGrpSpPr>
      <p:grpSpPr>
        <a:xfrm>
          <a:off x="0" y="0"/>
          <a:ext cx="0" cy="0"/>
          <a:chOff x="0" y="0"/>
          <a:chExt cx="0" cy="0"/>
        </a:xfrm>
      </p:grpSpPr>
      <p:sp>
        <p:nvSpPr>
          <p:cNvPr id="254" name="Freeform: Shape 12"/>
          <p:cNvSpPr/>
          <p:nvPr/>
        </p:nvSpPr>
        <p:spPr>
          <a:xfrm>
            <a:off x="-1" y="0"/>
            <a:ext cx="8948740" cy="6858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4321" y="0"/>
                </a:lnTo>
                <a:lnTo>
                  <a:pt x="14597" y="46"/>
                </a:lnTo>
                <a:cubicBezTo>
                  <a:pt x="18562" y="841"/>
                  <a:pt x="21600" y="5335"/>
                  <a:pt x="21600" y="10761"/>
                </a:cubicBezTo>
                <a:cubicBezTo>
                  <a:pt x="21600" y="16560"/>
                  <a:pt x="18129" y="21296"/>
                  <a:pt x="13764" y="21586"/>
                </a:cubicBezTo>
                <a:lnTo>
                  <a:pt x="13339" y="21600"/>
                </a:lnTo>
                <a:lnTo>
                  <a:pt x="0" y="21600"/>
                </a:lnTo>
                <a:close/>
              </a:path>
            </a:pathLst>
          </a:custGeom>
          <a:solidFill>
            <a:srgbClr val="FDFAF6"/>
          </a:solidFill>
          <a:ln w="12700">
            <a:miter lim="400000"/>
          </a:ln>
        </p:spPr>
        <p:txBody>
          <a:bodyPr lIns="45719" rIns="45719" anchor="ctr"/>
          <a:lstStyle/>
          <a:p>
            <a:pPr/>
          </a:p>
        </p:txBody>
      </p:sp>
      <p:sp>
        <p:nvSpPr>
          <p:cNvPr id="255" name="Freeform: Shape 18"/>
          <p:cNvSpPr/>
          <p:nvPr/>
        </p:nvSpPr>
        <p:spPr>
          <a:xfrm>
            <a:off x="7538625" y="13141"/>
            <a:ext cx="4653375" cy="68317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859" y="0"/>
                </a:moveTo>
                <a:lnTo>
                  <a:pt x="21600" y="0"/>
                </a:lnTo>
                <a:lnTo>
                  <a:pt x="21600" y="21600"/>
                </a:lnTo>
                <a:lnTo>
                  <a:pt x="15859" y="21600"/>
                </a:lnTo>
                <a:cubicBezTo>
                  <a:pt x="7100" y="21600"/>
                  <a:pt x="0" y="16765"/>
                  <a:pt x="0" y="10800"/>
                </a:cubicBezTo>
                <a:cubicBezTo>
                  <a:pt x="0" y="4835"/>
                  <a:pt x="7100" y="0"/>
                  <a:pt x="15859" y="0"/>
                </a:cubicBezTo>
                <a:close/>
              </a:path>
            </a:pathLst>
          </a:custGeom>
          <a:solidFill>
            <a:schemeClr val="accent1"/>
          </a:solidFill>
          <a:ln w="12700">
            <a:miter lim="400000"/>
          </a:ln>
        </p:spPr>
        <p:txBody>
          <a:bodyPr lIns="45719" rIns="45719" anchor="ctr"/>
          <a:lstStyle/>
          <a:p>
            <a:pPr/>
          </a:p>
        </p:txBody>
      </p:sp>
      <p:pic>
        <p:nvPicPr>
          <p:cNvPr id="256" name="Image 2" descr="Image 2"/>
          <p:cNvPicPr>
            <a:picLocks noChangeAspect="1"/>
          </p:cNvPicPr>
          <p:nvPr/>
        </p:nvPicPr>
        <p:blipFill>
          <a:blip r:embed="rId2">
            <a:extLst/>
          </a:blip>
          <a:stretch>
            <a:fillRect/>
          </a:stretch>
        </p:blipFill>
        <p:spPr>
          <a:xfrm>
            <a:off x="8737234" y="-25041"/>
            <a:ext cx="3432192" cy="3432191"/>
          </a:xfrm>
          <a:prstGeom prst="rect">
            <a:avLst/>
          </a:prstGeom>
          <a:ln w="12700">
            <a:miter lim="400000"/>
          </a:ln>
        </p:spPr>
      </p:pic>
      <p:sp>
        <p:nvSpPr>
          <p:cNvPr id="257" name="Title Text"/>
          <p:cNvSpPr txBox="1"/>
          <p:nvPr>
            <p:ph type="title"/>
          </p:nvPr>
        </p:nvSpPr>
        <p:spPr>
          <a:xfrm>
            <a:off x="1527047" y="1975104"/>
            <a:ext cx="4169666" cy="667513"/>
          </a:xfrm>
          <a:prstGeom prst="rect">
            <a:avLst/>
          </a:prstGeom>
        </p:spPr>
        <p:txBody>
          <a:bodyPr lIns="0" tIns="0" rIns="0" bIns="0" anchor="ctr"/>
          <a:lstStyle>
            <a:lvl1pPr algn="l">
              <a:lnSpc>
                <a:spcPts val="4800"/>
              </a:lnSpc>
            </a:lvl1pPr>
          </a:lstStyle>
          <a:p>
            <a:pPr/>
            <a:r>
              <a:t>Title Text</a:t>
            </a:r>
          </a:p>
        </p:txBody>
      </p:sp>
      <p:sp>
        <p:nvSpPr>
          <p:cNvPr id="258" name="Body Level One…"/>
          <p:cNvSpPr txBox="1"/>
          <p:nvPr>
            <p:ph type="body" sz="quarter" idx="1"/>
          </p:nvPr>
        </p:nvSpPr>
        <p:spPr>
          <a:xfrm>
            <a:off x="1545336" y="2846832"/>
            <a:ext cx="4169665" cy="2176273"/>
          </a:xfrm>
          <a:prstGeom prst="rect">
            <a:avLst/>
          </a:prstGeom>
        </p:spPr>
        <p:txBody>
          <a:bodyPr lIns="0" tIns="0" rIns="0" bIns="0"/>
          <a:lstStyle>
            <a:lvl1pPr marL="0" indent="0">
              <a:spcBef>
                <a:spcPts val="500"/>
              </a:spcBef>
              <a:buSzTx/>
              <a:buFontTx/>
              <a:buNone/>
              <a:defRPr sz="2400"/>
            </a:lvl1pPr>
            <a:lvl2pPr marL="0" indent="457200">
              <a:spcBef>
                <a:spcPts val="500"/>
              </a:spcBef>
              <a:buSzTx/>
              <a:buFontTx/>
              <a:buNone/>
              <a:defRPr sz="2400"/>
            </a:lvl2pPr>
            <a:lvl3pPr marL="0" indent="914400">
              <a:spcBef>
                <a:spcPts val="500"/>
              </a:spcBef>
              <a:buSzTx/>
              <a:buFontTx/>
              <a:buNone/>
              <a:defRPr sz="2400"/>
            </a:lvl3pPr>
            <a:lvl4pPr marL="0" indent="1371600">
              <a:spcBef>
                <a:spcPts val="500"/>
              </a:spcBef>
              <a:buSzTx/>
              <a:buFontTx/>
              <a:buNone/>
              <a:defRPr sz="2400"/>
            </a:lvl4pPr>
            <a:lvl5pPr marL="0" indent="1828800">
              <a:spcBef>
                <a:spcPts val="500"/>
              </a:spcBef>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259" name="Slide Number"/>
          <p:cNvSpPr txBox="1"/>
          <p:nvPr>
            <p:ph type="sldNum" sz="quarter" idx="2"/>
          </p:nvPr>
        </p:nvSpPr>
        <p:spPr>
          <a:xfrm>
            <a:off x="73152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 Content">
    <p:spTree>
      <p:nvGrpSpPr>
        <p:cNvPr id="1" name=""/>
        <p:cNvGrpSpPr/>
        <p:nvPr/>
      </p:nvGrpSpPr>
      <p:grpSpPr>
        <a:xfrm>
          <a:off x="0" y="0"/>
          <a:ext cx="0" cy="0"/>
          <a:chOff x="0" y="0"/>
          <a:chExt cx="0" cy="0"/>
        </a:xfrm>
      </p:grpSpPr>
      <p:sp>
        <p:nvSpPr>
          <p:cNvPr id="266" name="Image 0"/>
          <p:cNvSpPr/>
          <p:nvPr/>
        </p:nvSpPr>
        <p:spPr>
          <a:xfrm>
            <a:off x="-5568" y="-2784"/>
            <a:ext cx="3443288" cy="6891338"/>
          </a:xfrm>
          <a:prstGeom prst="rect">
            <a:avLst/>
          </a:prstGeom>
          <a:solidFill>
            <a:schemeClr val="accent3"/>
          </a:solidFill>
          <a:ln w="12700">
            <a:miter lim="400000"/>
          </a:ln>
        </p:spPr>
        <p:txBody>
          <a:bodyPr lIns="45719" rIns="45719" anchor="ctr"/>
          <a:lstStyle/>
          <a:p>
            <a:pPr/>
          </a:p>
        </p:txBody>
      </p:sp>
      <p:pic>
        <p:nvPicPr>
          <p:cNvPr id="267" name="Image 1" descr="Image 1"/>
          <p:cNvPicPr>
            <a:picLocks noChangeAspect="1"/>
          </p:cNvPicPr>
          <p:nvPr/>
        </p:nvPicPr>
        <p:blipFill>
          <a:blip r:embed="rId2">
            <a:extLst/>
          </a:blip>
          <a:stretch>
            <a:fillRect/>
          </a:stretch>
        </p:blipFill>
        <p:spPr>
          <a:xfrm>
            <a:off x="1703310" y="-2784"/>
            <a:ext cx="1734411" cy="5167313"/>
          </a:xfrm>
          <a:prstGeom prst="rect">
            <a:avLst/>
          </a:prstGeom>
          <a:ln w="12700">
            <a:miter lim="400000"/>
          </a:ln>
        </p:spPr>
      </p:pic>
      <p:sp>
        <p:nvSpPr>
          <p:cNvPr id="268" name="Freeform: Shape 12"/>
          <p:cNvSpPr/>
          <p:nvPr/>
        </p:nvSpPr>
        <p:spPr>
          <a:xfrm>
            <a:off x="1721621" y="-2785"/>
            <a:ext cx="1716116" cy="17208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75" y="0"/>
                </a:moveTo>
                <a:lnTo>
                  <a:pt x="1389" y="0"/>
                </a:lnTo>
                <a:cubicBezTo>
                  <a:pt x="1389" y="11145"/>
                  <a:pt x="10455" y="20210"/>
                  <a:pt x="21599" y="20210"/>
                </a:cubicBezTo>
                <a:lnTo>
                  <a:pt x="21599" y="20424"/>
                </a:lnTo>
                <a:lnTo>
                  <a:pt x="21600" y="20425"/>
                </a:lnTo>
                <a:cubicBezTo>
                  <a:pt x="10338" y="20425"/>
                  <a:pt x="1175" y="11262"/>
                  <a:pt x="1175" y="0"/>
                </a:cubicBezTo>
                <a:close/>
                <a:moveTo>
                  <a:pt x="0" y="0"/>
                </a:moveTo>
                <a:lnTo>
                  <a:pt x="214" y="0"/>
                </a:lnTo>
                <a:cubicBezTo>
                  <a:pt x="214" y="11793"/>
                  <a:pt x="9807" y="21386"/>
                  <a:pt x="21600" y="21386"/>
                </a:cubicBezTo>
                <a:lnTo>
                  <a:pt x="21600" y="21600"/>
                </a:lnTo>
                <a:cubicBezTo>
                  <a:pt x="9690" y="21600"/>
                  <a:pt x="0" y="11910"/>
                  <a:pt x="0" y="0"/>
                </a:cubicBezTo>
                <a:close/>
                <a:moveTo>
                  <a:pt x="2351" y="0"/>
                </a:moveTo>
                <a:lnTo>
                  <a:pt x="2565" y="0"/>
                </a:lnTo>
                <a:cubicBezTo>
                  <a:pt x="2565" y="10497"/>
                  <a:pt x="11105" y="19035"/>
                  <a:pt x="21600" y="19035"/>
                </a:cubicBezTo>
                <a:lnTo>
                  <a:pt x="21600" y="19249"/>
                </a:lnTo>
                <a:cubicBezTo>
                  <a:pt x="10986" y="19249"/>
                  <a:pt x="2351" y="10614"/>
                  <a:pt x="2351" y="0"/>
                </a:cubicBezTo>
                <a:close/>
                <a:moveTo>
                  <a:pt x="3526" y="0"/>
                </a:moveTo>
                <a:lnTo>
                  <a:pt x="3740" y="0"/>
                </a:lnTo>
                <a:cubicBezTo>
                  <a:pt x="3740" y="9847"/>
                  <a:pt x="11751" y="17860"/>
                  <a:pt x="21600" y="17860"/>
                </a:cubicBezTo>
                <a:lnTo>
                  <a:pt x="21600" y="18074"/>
                </a:lnTo>
                <a:cubicBezTo>
                  <a:pt x="11634" y="18074"/>
                  <a:pt x="3526" y="9966"/>
                  <a:pt x="3526" y="0"/>
                </a:cubicBezTo>
                <a:close/>
                <a:moveTo>
                  <a:pt x="4701" y="0"/>
                </a:moveTo>
                <a:lnTo>
                  <a:pt x="4915" y="0"/>
                </a:lnTo>
                <a:cubicBezTo>
                  <a:pt x="4915" y="9199"/>
                  <a:pt x="12399" y="16684"/>
                  <a:pt x="21599" y="16684"/>
                </a:cubicBezTo>
                <a:lnTo>
                  <a:pt x="21599" y="16898"/>
                </a:lnTo>
                <a:lnTo>
                  <a:pt x="21600" y="16899"/>
                </a:lnTo>
                <a:cubicBezTo>
                  <a:pt x="12282" y="16899"/>
                  <a:pt x="4701" y="9318"/>
                  <a:pt x="4701" y="0"/>
                </a:cubicBezTo>
                <a:close/>
                <a:moveTo>
                  <a:pt x="5877" y="0"/>
                </a:moveTo>
                <a:lnTo>
                  <a:pt x="6091" y="0"/>
                </a:lnTo>
                <a:cubicBezTo>
                  <a:pt x="6091" y="8551"/>
                  <a:pt x="13049" y="15509"/>
                  <a:pt x="21600" y="15509"/>
                </a:cubicBezTo>
                <a:lnTo>
                  <a:pt x="21600" y="15723"/>
                </a:lnTo>
                <a:cubicBezTo>
                  <a:pt x="12931" y="15723"/>
                  <a:pt x="5877" y="8669"/>
                  <a:pt x="5877" y="0"/>
                </a:cubicBezTo>
                <a:close/>
                <a:moveTo>
                  <a:pt x="7052" y="0"/>
                </a:moveTo>
                <a:lnTo>
                  <a:pt x="7266" y="0"/>
                </a:lnTo>
                <a:cubicBezTo>
                  <a:pt x="7266" y="7903"/>
                  <a:pt x="13697" y="14334"/>
                  <a:pt x="21600" y="14334"/>
                </a:cubicBezTo>
                <a:lnTo>
                  <a:pt x="21600" y="14548"/>
                </a:lnTo>
                <a:cubicBezTo>
                  <a:pt x="13579" y="14548"/>
                  <a:pt x="7052" y="8021"/>
                  <a:pt x="7052" y="0"/>
                </a:cubicBezTo>
                <a:close/>
                <a:moveTo>
                  <a:pt x="8227" y="0"/>
                </a:moveTo>
                <a:lnTo>
                  <a:pt x="8441" y="0"/>
                </a:lnTo>
                <a:cubicBezTo>
                  <a:pt x="8441" y="7255"/>
                  <a:pt x="14343" y="13158"/>
                  <a:pt x="21599" y="13158"/>
                </a:cubicBezTo>
                <a:lnTo>
                  <a:pt x="21599" y="13371"/>
                </a:lnTo>
                <a:lnTo>
                  <a:pt x="21600" y="13373"/>
                </a:lnTo>
                <a:cubicBezTo>
                  <a:pt x="14227" y="13373"/>
                  <a:pt x="8227" y="7374"/>
                  <a:pt x="8227" y="0"/>
                </a:cubicBezTo>
                <a:close/>
                <a:moveTo>
                  <a:pt x="9404" y="0"/>
                </a:moveTo>
                <a:lnTo>
                  <a:pt x="9617" y="0"/>
                </a:lnTo>
                <a:cubicBezTo>
                  <a:pt x="9617" y="6607"/>
                  <a:pt x="14993" y="11983"/>
                  <a:pt x="21600" y="11983"/>
                </a:cubicBezTo>
                <a:lnTo>
                  <a:pt x="21600" y="12196"/>
                </a:lnTo>
                <a:cubicBezTo>
                  <a:pt x="14875" y="12196"/>
                  <a:pt x="9404" y="6725"/>
                  <a:pt x="9404" y="0"/>
                </a:cubicBezTo>
                <a:close/>
                <a:moveTo>
                  <a:pt x="10579" y="0"/>
                </a:moveTo>
                <a:lnTo>
                  <a:pt x="10792" y="0"/>
                </a:lnTo>
                <a:cubicBezTo>
                  <a:pt x="10792" y="5959"/>
                  <a:pt x="15641" y="10808"/>
                  <a:pt x="21600" y="10808"/>
                </a:cubicBezTo>
                <a:lnTo>
                  <a:pt x="21600" y="11021"/>
                </a:lnTo>
                <a:cubicBezTo>
                  <a:pt x="15523" y="11021"/>
                  <a:pt x="10579" y="6077"/>
                  <a:pt x="10579" y="0"/>
                </a:cubicBezTo>
                <a:close/>
                <a:moveTo>
                  <a:pt x="11754" y="0"/>
                </a:moveTo>
                <a:lnTo>
                  <a:pt x="11967" y="0"/>
                </a:lnTo>
                <a:cubicBezTo>
                  <a:pt x="11967" y="5311"/>
                  <a:pt x="16289" y="9631"/>
                  <a:pt x="21600" y="9631"/>
                </a:cubicBezTo>
                <a:lnTo>
                  <a:pt x="21600" y="9846"/>
                </a:lnTo>
                <a:cubicBezTo>
                  <a:pt x="16171" y="9846"/>
                  <a:pt x="11754" y="5429"/>
                  <a:pt x="11754" y="0"/>
                </a:cubicBezTo>
                <a:close/>
                <a:moveTo>
                  <a:pt x="12930" y="0"/>
                </a:moveTo>
                <a:lnTo>
                  <a:pt x="13144" y="0"/>
                </a:lnTo>
                <a:cubicBezTo>
                  <a:pt x="13144" y="4663"/>
                  <a:pt x="16938" y="8456"/>
                  <a:pt x="21600" y="8456"/>
                </a:cubicBezTo>
                <a:lnTo>
                  <a:pt x="21600" y="8670"/>
                </a:lnTo>
                <a:cubicBezTo>
                  <a:pt x="16819" y="8670"/>
                  <a:pt x="12930" y="4780"/>
                  <a:pt x="12930" y="0"/>
                </a:cubicBezTo>
                <a:close/>
                <a:moveTo>
                  <a:pt x="14105" y="0"/>
                </a:moveTo>
                <a:lnTo>
                  <a:pt x="14319" y="0"/>
                </a:lnTo>
                <a:cubicBezTo>
                  <a:pt x="14319" y="4014"/>
                  <a:pt x="17585" y="7281"/>
                  <a:pt x="21600" y="7281"/>
                </a:cubicBezTo>
                <a:lnTo>
                  <a:pt x="21600" y="7495"/>
                </a:lnTo>
                <a:cubicBezTo>
                  <a:pt x="17467" y="7495"/>
                  <a:pt x="14105" y="4133"/>
                  <a:pt x="14105" y="0"/>
                </a:cubicBezTo>
                <a:close/>
                <a:moveTo>
                  <a:pt x="15280" y="0"/>
                </a:moveTo>
                <a:lnTo>
                  <a:pt x="15494" y="0"/>
                </a:lnTo>
                <a:cubicBezTo>
                  <a:pt x="15494" y="3366"/>
                  <a:pt x="18233" y="6105"/>
                  <a:pt x="21600" y="6105"/>
                </a:cubicBezTo>
                <a:lnTo>
                  <a:pt x="21600" y="6320"/>
                </a:lnTo>
                <a:cubicBezTo>
                  <a:pt x="18115" y="6320"/>
                  <a:pt x="15280" y="3485"/>
                  <a:pt x="15280" y="0"/>
                </a:cubicBezTo>
                <a:close/>
                <a:moveTo>
                  <a:pt x="16456" y="0"/>
                </a:moveTo>
                <a:lnTo>
                  <a:pt x="16670" y="0"/>
                </a:lnTo>
                <a:cubicBezTo>
                  <a:pt x="16670" y="2718"/>
                  <a:pt x="18882" y="4930"/>
                  <a:pt x="21600" y="4930"/>
                </a:cubicBezTo>
                <a:lnTo>
                  <a:pt x="21600" y="5144"/>
                </a:lnTo>
                <a:cubicBezTo>
                  <a:pt x="18763" y="5144"/>
                  <a:pt x="16456" y="2836"/>
                  <a:pt x="16456" y="0"/>
                </a:cubicBezTo>
                <a:close/>
                <a:moveTo>
                  <a:pt x="17631" y="0"/>
                </a:moveTo>
                <a:lnTo>
                  <a:pt x="17845" y="0"/>
                </a:lnTo>
                <a:cubicBezTo>
                  <a:pt x="17845" y="2070"/>
                  <a:pt x="19530" y="3755"/>
                  <a:pt x="21600" y="3755"/>
                </a:cubicBezTo>
                <a:lnTo>
                  <a:pt x="21600" y="3969"/>
                </a:lnTo>
                <a:cubicBezTo>
                  <a:pt x="19412" y="3969"/>
                  <a:pt x="17631" y="2188"/>
                  <a:pt x="17631" y="0"/>
                </a:cubicBezTo>
                <a:close/>
                <a:moveTo>
                  <a:pt x="18806" y="0"/>
                </a:moveTo>
                <a:lnTo>
                  <a:pt x="19020" y="0"/>
                </a:lnTo>
                <a:cubicBezTo>
                  <a:pt x="19020" y="1422"/>
                  <a:pt x="20176" y="2580"/>
                  <a:pt x="21600" y="2580"/>
                </a:cubicBezTo>
                <a:lnTo>
                  <a:pt x="21600" y="2794"/>
                </a:lnTo>
                <a:cubicBezTo>
                  <a:pt x="20060" y="2794"/>
                  <a:pt x="18806" y="1541"/>
                  <a:pt x="18806" y="0"/>
                </a:cubicBezTo>
                <a:close/>
              </a:path>
            </a:pathLst>
          </a:custGeom>
          <a:solidFill>
            <a:srgbClr val="FDFAF6">
              <a:alpha val="99000"/>
            </a:srgbClr>
          </a:solidFill>
          <a:ln w="12700">
            <a:miter lim="400000"/>
          </a:ln>
        </p:spPr>
        <p:txBody>
          <a:bodyPr lIns="45719" rIns="45719" anchor="ctr"/>
          <a:lstStyle/>
          <a:p>
            <a:pPr/>
          </a:p>
        </p:txBody>
      </p:sp>
      <p:sp>
        <p:nvSpPr>
          <p:cNvPr id="269" name="Image 5"/>
          <p:cNvSpPr/>
          <p:nvPr/>
        </p:nvSpPr>
        <p:spPr>
          <a:xfrm>
            <a:off x="-5568" y="3440503"/>
            <a:ext cx="3443288" cy="3448053"/>
          </a:xfrm>
          <a:prstGeom prst="ellipse">
            <a:avLst/>
          </a:prstGeom>
          <a:solidFill>
            <a:schemeClr val="accent6"/>
          </a:solidFill>
          <a:ln w="12700">
            <a:miter lim="400000"/>
          </a:ln>
        </p:spPr>
        <p:txBody>
          <a:bodyPr lIns="45719" rIns="45719" anchor="ctr"/>
          <a:lstStyle/>
          <a:p>
            <a:pPr/>
          </a:p>
        </p:txBody>
      </p:sp>
      <p:pic>
        <p:nvPicPr>
          <p:cNvPr id="270" name="Image 6" descr="Image 6"/>
          <p:cNvPicPr>
            <a:picLocks noChangeAspect="1"/>
          </p:cNvPicPr>
          <p:nvPr/>
        </p:nvPicPr>
        <p:blipFill>
          <a:blip r:embed="rId3">
            <a:extLst/>
          </a:blip>
          <a:stretch>
            <a:fillRect/>
          </a:stretch>
        </p:blipFill>
        <p:spPr>
          <a:xfrm>
            <a:off x="1718456" y="3440503"/>
            <a:ext cx="1719265" cy="1724026"/>
          </a:xfrm>
          <a:prstGeom prst="rect">
            <a:avLst/>
          </a:prstGeom>
          <a:ln w="12700">
            <a:miter lim="400000"/>
          </a:ln>
        </p:spPr>
      </p:pic>
      <p:sp>
        <p:nvSpPr>
          <p:cNvPr id="271" name="Slide Number"/>
          <p:cNvSpPr txBox="1"/>
          <p:nvPr>
            <p:ph type="sldNum" sz="quarter" idx="2"/>
          </p:nvPr>
        </p:nvSpPr>
        <p:spPr>
          <a:prstGeom prst="rect">
            <a:avLst/>
          </a:prstGeom>
        </p:spPr>
        <p:txBody>
          <a:bodyPr/>
          <a:lstStyle/>
          <a:p>
            <a:pPr/>
            <a:fld id="{86CB4B4D-7CA3-9044-876B-883B54F8677D}" type="slidenum"/>
          </a:p>
        </p:txBody>
      </p:sp>
      <p:sp>
        <p:nvSpPr>
          <p:cNvPr id="272" name="Title Text"/>
          <p:cNvSpPr txBox="1"/>
          <p:nvPr>
            <p:ph type="title"/>
          </p:nvPr>
        </p:nvSpPr>
        <p:spPr>
          <a:xfrm>
            <a:off x="3986784" y="1243583"/>
            <a:ext cx="8165593" cy="768097"/>
          </a:xfrm>
          <a:prstGeom prst="rect">
            <a:avLst/>
          </a:prstGeom>
        </p:spPr>
        <p:txBody>
          <a:bodyPr/>
          <a:lstStyle>
            <a:lvl1pPr algn="l"/>
          </a:lstStyle>
          <a:p>
            <a:pPr/>
            <a:r>
              <a:t>Title Text</a:t>
            </a:r>
          </a:p>
        </p:txBody>
      </p:sp>
      <p:sp>
        <p:nvSpPr>
          <p:cNvPr id="273" name="Body Level One…"/>
          <p:cNvSpPr txBox="1"/>
          <p:nvPr>
            <p:ph type="body" sz="quarter" idx="1"/>
          </p:nvPr>
        </p:nvSpPr>
        <p:spPr>
          <a:xfrm>
            <a:off x="3685032" y="2255520"/>
            <a:ext cx="3741929" cy="4306381"/>
          </a:xfrm>
          <a:prstGeom prst="rect">
            <a:avLst/>
          </a:prstGeom>
        </p:spPr>
        <p:txBody>
          <a:bodyPr/>
          <a:lstStyle>
            <a:lvl1pPr>
              <a:defRPr sz="1500"/>
            </a:lvl1pPr>
            <a:lvl2pPr marL="739257" indent="-400929">
              <a:defRPr sz="1500"/>
            </a:lvl2pPr>
            <a:lvl3pPr marL="1229867" indent="-434339">
              <a:defRPr sz="1500"/>
            </a:lvl3pPr>
            <a:lvl4pPr marL="1687067" indent="-434339">
              <a:defRPr sz="1500"/>
            </a:lvl4pPr>
            <a:lvl5pPr marL="2144267" indent="-434339">
              <a:defRPr sz="1500"/>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280" name="Freeform: Shape 8"/>
          <p:cNvSpPr/>
          <p:nvPr/>
        </p:nvSpPr>
        <p:spPr>
          <a:xfrm flipH="1" flipV="1">
            <a:off x="9949173" y="4755034"/>
            <a:ext cx="2242828" cy="21029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385" y="0"/>
                </a:moveTo>
                <a:lnTo>
                  <a:pt x="21600" y="0"/>
                </a:lnTo>
                <a:lnTo>
                  <a:pt x="21560" y="848"/>
                </a:lnTo>
                <a:cubicBezTo>
                  <a:pt x="20448" y="12488"/>
                  <a:pt x="11203" y="21600"/>
                  <a:pt x="0" y="21600"/>
                </a:cubicBezTo>
                <a:lnTo>
                  <a:pt x="0" y="21371"/>
                </a:lnTo>
                <a:cubicBezTo>
                  <a:pt x="11092" y="21371"/>
                  <a:pt x="20245" y="12349"/>
                  <a:pt x="21346" y="825"/>
                </a:cubicBezTo>
                <a:close/>
                <a:moveTo>
                  <a:pt x="20206" y="0"/>
                </a:moveTo>
                <a:lnTo>
                  <a:pt x="20421" y="0"/>
                </a:lnTo>
                <a:lnTo>
                  <a:pt x="20387" y="720"/>
                </a:lnTo>
                <a:cubicBezTo>
                  <a:pt x="19335" y="11726"/>
                  <a:pt x="10593" y="20343"/>
                  <a:pt x="0" y="20343"/>
                </a:cubicBezTo>
                <a:lnTo>
                  <a:pt x="0" y="20114"/>
                </a:lnTo>
                <a:cubicBezTo>
                  <a:pt x="10483" y="20114"/>
                  <a:pt x="19132" y="11588"/>
                  <a:pt x="20172" y="698"/>
                </a:cubicBezTo>
                <a:close/>
                <a:moveTo>
                  <a:pt x="19026" y="0"/>
                </a:moveTo>
                <a:lnTo>
                  <a:pt x="19241" y="0"/>
                </a:lnTo>
                <a:lnTo>
                  <a:pt x="19213" y="592"/>
                </a:lnTo>
                <a:cubicBezTo>
                  <a:pt x="18222" y="10964"/>
                  <a:pt x="9984" y="19084"/>
                  <a:pt x="0" y="19084"/>
                </a:cubicBezTo>
                <a:lnTo>
                  <a:pt x="0" y="18856"/>
                </a:lnTo>
                <a:cubicBezTo>
                  <a:pt x="9873" y="18856"/>
                  <a:pt x="18020" y="10825"/>
                  <a:pt x="18999" y="568"/>
                </a:cubicBezTo>
                <a:close/>
                <a:moveTo>
                  <a:pt x="17848" y="0"/>
                </a:moveTo>
                <a:lnTo>
                  <a:pt x="18062" y="0"/>
                </a:lnTo>
                <a:lnTo>
                  <a:pt x="18040" y="463"/>
                </a:lnTo>
                <a:cubicBezTo>
                  <a:pt x="17110" y="10203"/>
                  <a:pt x="9374" y="17827"/>
                  <a:pt x="0" y="17827"/>
                </a:cubicBezTo>
                <a:lnTo>
                  <a:pt x="0" y="17598"/>
                </a:lnTo>
                <a:cubicBezTo>
                  <a:pt x="9263" y="17598"/>
                  <a:pt x="16907" y="10065"/>
                  <a:pt x="17827" y="440"/>
                </a:cubicBezTo>
                <a:close/>
                <a:moveTo>
                  <a:pt x="16668" y="0"/>
                </a:moveTo>
                <a:lnTo>
                  <a:pt x="16883" y="0"/>
                </a:lnTo>
                <a:lnTo>
                  <a:pt x="16867" y="335"/>
                </a:lnTo>
                <a:cubicBezTo>
                  <a:pt x="15997" y="9441"/>
                  <a:pt x="8765" y="16570"/>
                  <a:pt x="0" y="16570"/>
                </a:cubicBezTo>
                <a:lnTo>
                  <a:pt x="0" y="16341"/>
                </a:lnTo>
                <a:cubicBezTo>
                  <a:pt x="8653" y="16341"/>
                  <a:pt x="15794" y="9303"/>
                  <a:pt x="16653" y="313"/>
                </a:cubicBezTo>
                <a:close/>
                <a:moveTo>
                  <a:pt x="15489" y="0"/>
                </a:moveTo>
                <a:lnTo>
                  <a:pt x="15703" y="0"/>
                </a:lnTo>
                <a:lnTo>
                  <a:pt x="15693" y="206"/>
                </a:lnTo>
                <a:cubicBezTo>
                  <a:pt x="14884" y="8678"/>
                  <a:pt x="8154" y="15311"/>
                  <a:pt x="0" y="15311"/>
                </a:cubicBezTo>
                <a:lnTo>
                  <a:pt x="0" y="15083"/>
                </a:lnTo>
                <a:cubicBezTo>
                  <a:pt x="8044" y="15083"/>
                  <a:pt x="14682" y="8540"/>
                  <a:pt x="15480" y="183"/>
                </a:cubicBezTo>
                <a:close/>
                <a:moveTo>
                  <a:pt x="14310" y="0"/>
                </a:moveTo>
                <a:lnTo>
                  <a:pt x="14524" y="0"/>
                </a:lnTo>
                <a:lnTo>
                  <a:pt x="14520" y="78"/>
                </a:lnTo>
                <a:cubicBezTo>
                  <a:pt x="13772" y="7917"/>
                  <a:pt x="7545" y="14054"/>
                  <a:pt x="0" y="14054"/>
                </a:cubicBezTo>
                <a:lnTo>
                  <a:pt x="0" y="13825"/>
                </a:lnTo>
                <a:cubicBezTo>
                  <a:pt x="7434" y="13825"/>
                  <a:pt x="13569" y="7778"/>
                  <a:pt x="14307" y="55"/>
                </a:cubicBezTo>
                <a:close/>
                <a:moveTo>
                  <a:pt x="13123" y="0"/>
                </a:moveTo>
                <a:lnTo>
                  <a:pt x="13340" y="0"/>
                </a:lnTo>
                <a:lnTo>
                  <a:pt x="13144" y="1369"/>
                </a:lnTo>
                <a:cubicBezTo>
                  <a:pt x="11891" y="7882"/>
                  <a:pt x="6474" y="12797"/>
                  <a:pt x="0" y="12797"/>
                </a:cubicBezTo>
                <a:lnTo>
                  <a:pt x="0" y="12568"/>
                </a:lnTo>
                <a:cubicBezTo>
                  <a:pt x="6370" y="12568"/>
                  <a:pt x="11700" y="7733"/>
                  <a:pt x="12933" y="1324"/>
                </a:cubicBezTo>
                <a:close/>
                <a:moveTo>
                  <a:pt x="11931" y="0"/>
                </a:moveTo>
                <a:lnTo>
                  <a:pt x="12148" y="0"/>
                </a:lnTo>
                <a:lnTo>
                  <a:pt x="11988" y="1116"/>
                </a:lnTo>
                <a:cubicBezTo>
                  <a:pt x="10845" y="7057"/>
                  <a:pt x="5904" y="11539"/>
                  <a:pt x="0" y="11539"/>
                </a:cubicBezTo>
                <a:lnTo>
                  <a:pt x="0" y="11310"/>
                </a:lnTo>
                <a:cubicBezTo>
                  <a:pt x="5801" y="11310"/>
                  <a:pt x="10655" y="6907"/>
                  <a:pt x="11778" y="1070"/>
                </a:cubicBezTo>
                <a:close/>
                <a:moveTo>
                  <a:pt x="10740" y="0"/>
                </a:moveTo>
                <a:lnTo>
                  <a:pt x="10957" y="0"/>
                </a:lnTo>
                <a:lnTo>
                  <a:pt x="10833" y="862"/>
                </a:lnTo>
                <a:cubicBezTo>
                  <a:pt x="9800" y="6231"/>
                  <a:pt x="5335" y="10281"/>
                  <a:pt x="0" y="10281"/>
                </a:cubicBezTo>
                <a:lnTo>
                  <a:pt x="0" y="10052"/>
                </a:lnTo>
                <a:cubicBezTo>
                  <a:pt x="5232" y="10052"/>
                  <a:pt x="9610" y="6081"/>
                  <a:pt x="10623" y="816"/>
                </a:cubicBezTo>
                <a:close/>
                <a:moveTo>
                  <a:pt x="9548" y="0"/>
                </a:moveTo>
                <a:lnTo>
                  <a:pt x="9766" y="0"/>
                </a:lnTo>
                <a:lnTo>
                  <a:pt x="9678" y="609"/>
                </a:lnTo>
                <a:cubicBezTo>
                  <a:pt x="8755" y="5406"/>
                  <a:pt x="4766" y="9024"/>
                  <a:pt x="0" y="9024"/>
                </a:cubicBezTo>
                <a:lnTo>
                  <a:pt x="0" y="8795"/>
                </a:lnTo>
                <a:cubicBezTo>
                  <a:pt x="4663" y="8795"/>
                  <a:pt x="8564" y="5256"/>
                  <a:pt x="9467" y="563"/>
                </a:cubicBezTo>
                <a:close/>
                <a:moveTo>
                  <a:pt x="8341" y="0"/>
                </a:moveTo>
                <a:lnTo>
                  <a:pt x="8556" y="0"/>
                </a:lnTo>
                <a:lnTo>
                  <a:pt x="8522" y="356"/>
                </a:lnTo>
                <a:cubicBezTo>
                  <a:pt x="7709" y="4580"/>
                  <a:pt x="4196" y="7766"/>
                  <a:pt x="0" y="7766"/>
                </a:cubicBezTo>
                <a:lnTo>
                  <a:pt x="0" y="7537"/>
                </a:lnTo>
                <a:cubicBezTo>
                  <a:pt x="4094" y="7537"/>
                  <a:pt x="7519" y="4429"/>
                  <a:pt x="8312" y="310"/>
                </a:cubicBezTo>
                <a:close/>
                <a:moveTo>
                  <a:pt x="7162" y="0"/>
                </a:moveTo>
                <a:lnTo>
                  <a:pt x="7377" y="0"/>
                </a:lnTo>
                <a:lnTo>
                  <a:pt x="7367" y="103"/>
                </a:lnTo>
                <a:cubicBezTo>
                  <a:pt x="6665" y="3754"/>
                  <a:pt x="3629" y="6508"/>
                  <a:pt x="0" y="6508"/>
                </a:cubicBezTo>
                <a:lnTo>
                  <a:pt x="0" y="6280"/>
                </a:lnTo>
                <a:cubicBezTo>
                  <a:pt x="3524" y="6280"/>
                  <a:pt x="6474" y="3604"/>
                  <a:pt x="7157" y="57"/>
                </a:cubicBezTo>
                <a:close/>
                <a:moveTo>
                  <a:pt x="5944" y="0"/>
                </a:moveTo>
                <a:lnTo>
                  <a:pt x="6168" y="0"/>
                </a:lnTo>
                <a:lnTo>
                  <a:pt x="5842" y="1119"/>
                </a:lnTo>
                <a:cubicBezTo>
                  <a:pt x="4878" y="3545"/>
                  <a:pt x="2623" y="5251"/>
                  <a:pt x="0" y="5251"/>
                </a:cubicBezTo>
                <a:lnTo>
                  <a:pt x="0" y="5022"/>
                </a:lnTo>
                <a:cubicBezTo>
                  <a:pt x="2533" y="5022"/>
                  <a:pt x="4712" y="3374"/>
                  <a:pt x="5643" y="1030"/>
                </a:cubicBezTo>
                <a:close/>
                <a:moveTo>
                  <a:pt x="4715" y="0"/>
                </a:moveTo>
                <a:lnTo>
                  <a:pt x="4939" y="0"/>
                </a:lnTo>
                <a:lnTo>
                  <a:pt x="4755" y="630"/>
                </a:lnTo>
                <a:cubicBezTo>
                  <a:pt x="3970" y="2604"/>
                  <a:pt x="2134" y="3993"/>
                  <a:pt x="0" y="3993"/>
                </a:cubicBezTo>
                <a:lnTo>
                  <a:pt x="0" y="3764"/>
                </a:lnTo>
                <a:cubicBezTo>
                  <a:pt x="2046" y="3764"/>
                  <a:pt x="3805" y="2433"/>
                  <a:pt x="4557" y="540"/>
                </a:cubicBezTo>
                <a:close/>
                <a:moveTo>
                  <a:pt x="3486" y="0"/>
                </a:moveTo>
                <a:lnTo>
                  <a:pt x="3710" y="0"/>
                </a:lnTo>
                <a:lnTo>
                  <a:pt x="3669" y="140"/>
                </a:lnTo>
                <a:cubicBezTo>
                  <a:pt x="3063" y="1664"/>
                  <a:pt x="1647" y="2736"/>
                  <a:pt x="0" y="2736"/>
                </a:cubicBezTo>
                <a:lnTo>
                  <a:pt x="0" y="2507"/>
                </a:lnTo>
                <a:cubicBezTo>
                  <a:pt x="1558" y="2507"/>
                  <a:pt x="2898" y="1493"/>
                  <a:pt x="3471" y="51"/>
                </a:cubicBezTo>
                <a:close/>
                <a:moveTo>
                  <a:pt x="2108" y="0"/>
                </a:moveTo>
                <a:lnTo>
                  <a:pt x="2405" y="0"/>
                </a:lnTo>
                <a:lnTo>
                  <a:pt x="2324" y="159"/>
                </a:lnTo>
                <a:cubicBezTo>
                  <a:pt x="1820" y="954"/>
                  <a:pt x="966" y="1478"/>
                  <a:pt x="0" y="1478"/>
                </a:cubicBezTo>
                <a:lnTo>
                  <a:pt x="0" y="1250"/>
                </a:lnTo>
                <a:cubicBezTo>
                  <a:pt x="714" y="1250"/>
                  <a:pt x="1361" y="940"/>
                  <a:pt x="1830" y="440"/>
                </a:cubicBezTo>
                <a:close/>
              </a:path>
            </a:pathLst>
          </a:custGeom>
          <a:solidFill>
            <a:srgbClr val="EEF3FA"/>
          </a:solidFill>
          <a:ln w="12700">
            <a:miter lim="400000"/>
          </a:ln>
        </p:spPr>
        <p:txBody>
          <a:bodyPr lIns="45719" rIns="45719" anchor="ctr"/>
          <a:lstStyle/>
          <a:p>
            <a:pPr/>
          </a:p>
        </p:txBody>
      </p:sp>
      <p:sp>
        <p:nvSpPr>
          <p:cNvPr id="281" name="Title Text"/>
          <p:cNvSpPr txBox="1"/>
          <p:nvPr>
            <p:ph type="title"/>
          </p:nvPr>
        </p:nvSpPr>
        <p:spPr>
          <a:prstGeom prst="rect">
            <a:avLst/>
          </a:prstGeom>
        </p:spPr>
        <p:txBody>
          <a:bodyPr/>
          <a:lstStyle>
            <a:lvl1pPr>
              <a:lnSpc>
                <a:spcPts val="4800"/>
              </a:lnSpc>
            </a:lvl1pPr>
          </a:lstStyle>
          <a:p>
            <a:pPr/>
            <a:r>
              <a:t>Title Text</a:t>
            </a:r>
          </a:p>
        </p:txBody>
      </p:sp>
      <p:sp>
        <p:nvSpPr>
          <p:cNvPr id="28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289" name="Freeform: Shape 7"/>
          <p:cNvSpPr/>
          <p:nvPr/>
        </p:nvSpPr>
        <p:spPr>
          <a:xfrm flipH="1" flipV="1">
            <a:off x="9949173" y="4755034"/>
            <a:ext cx="2242828" cy="21029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385" y="0"/>
                </a:moveTo>
                <a:lnTo>
                  <a:pt x="21600" y="0"/>
                </a:lnTo>
                <a:lnTo>
                  <a:pt x="21560" y="848"/>
                </a:lnTo>
                <a:cubicBezTo>
                  <a:pt x="20448" y="12488"/>
                  <a:pt x="11203" y="21600"/>
                  <a:pt x="0" y="21600"/>
                </a:cubicBezTo>
                <a:lnTo>
                  <a:pt x="0" y="21371"/>
                </a:lnTo>
                <a:cubicBezTo>
                  <a:pt x="11092" y="21371"/>
                  <a:pt x="20245" y="12349"/>
                  <a:pt x="21346" y="825"/>
                </a:cubicBezTo>
                <a:close/>
                <a:moveTo>
                  <a:pt x="20206" y="0"/>
                </a:moveTo>
                <a:lnTo>
                  <a:pt x="20421" y="0"/>
                </a:lnTo>
                <a:lnTo>
                  <a:pt x="20387" y="720"/>
                </a:lnTo>
                <a:cubicBezTo>
                  <a:pt x="19335" y="11726"/>
                  <a:pt x="10593" y="20343"/>
                  <a:pt x="0" y="20343"/>
                </a:cubicBezTo>
                <a:lnTo>
                  <a:pt x="0" y="20114"/>
                </a:lnTo>
                <a:cubicBezTo>
                  <a:pt x="10483" y="20114"/>
                  <a:pt x="19132" y="11588"/>
                  <a:pt x="20172" y="698"/>
                </a:cubicBezTo>
                <a:close/>
                <a:moveTo>
                  <a:pt x="19026" y="0"/>
                </a:moveTo>
                <a:lnTo>
                  <a:pt x="19241" y="0"/>
                </a:lnTo>
                <a:lnTo>
                  <a:pt x="19213" y="592"/>
                </a:lnTo>
                <a:cubicBezTo>
                  <a:pt x="18222" y="10964"/>
                  <a:pt x="9984" y="19084"/>
                  <a:pt x="0" y="19084"/>
                </a:cubicBezTo>
                <a:lnTo>
                  <a:pt x="0" y="18856"/>
                </a:lnTo>
                <a:cubicBezTo>
                  <a:pt x="9873" y="18856"/>
                  <a:pt x="18020" y="10825"/>
                  <a:pt x="18999" y="568"/>
                </a:cubicBezTo>
                <a:close/>
                <a:moveTo>
                  <a:pt x="17848" y="0"/>
                </a:moveTo>
                <a:lnTo>
                  <a:pt x="18062" y="0"/>
                </a:lnTo>
                <a:lnTo>
                  <a:pt x="18040" y="463"/>
                </a:lnTo>
                <a:cubicBezTo>
                  <a:pt x="17110" y="10203"/>
                  <a:pt x="9374" y="17827"/>
                  <a:pt x="0" y="17827"/>
                </a:cubicBezTo>
                <a:lnTo>
                  <a:pt x="0" y="17598"/>
                </a:lnTo>
                <a:cubicBezTo>
                  <a:pt x="9263" y="17598"/>
                  <a:pt x="16907" y="10065"/>
                  <a:pt x="17827" y="440"/>
                </a:cubicBezTo>
                <a:close/>
                <a:moveTo>
                  <a:pt x="16668" y="0"/>
                </a:moveTo>
                <a:lnTo>
                  <a:pt x="16883" y="0"/>
                </a:lnTo>
                <a:lnTo>
                  <a:pt x="16867" y="335"/>
                </a:lnTo>
                <a:cubicBezTo>
                  <a:pt x="15997" y="9441"/>
                  <a:pt x="8765" y="16570"/>
                  <a:pt x="0" y="16570"/>
                </a:cubicBezTo>
                <a:lnTo>
                  <a:pt x="0" y="16341"/>
                </a:lnTo>
                <a:cubicBezTo>
                  <a:pt x="8653" y="16341"/>
                  <a:pt x="15794" y="9303"/>
                  <a:pt x="16653" y="313"/>
                </a:cubicBezTo>
                <a:close/>
                <a:moveTo>
                  <a:pt x="15489" y="0"/>
                </a:moveTo>
                <a:lnTo>
                  <a:pt x="15703" y="0"/>
                </a:lnTo>
                <a:lnTo>
                  <a:pt x="15693" y="206"/>
                </a:lnTo>
                <a:cubicBezTo>
                  <a:pt x="14884" y="8678"/>
                  <a:pt x="8154" y="15311"/>
                  <a:pt x="0" y="15311"/>
                </a:cubicBezTo>
                <a:lnTo>
                  <a:pt x="0" y="15083"/>
                </a:lnTo>
                <a:cubicBezTo>
                  <a:pt x="8044" y="15083"/>
                  <a:pt x="14682" y="8540"/>
                  <a:pt x="15480" y="183"/>
                </a:cubicBezTo>
                <a:close/>
                <a:moveTo>
                  <a:pt x="14310" y="0"/>
                </a:moveTo>
                <a:lnTo>
                  <a:pt x="14524" y="0"/>
                </a:lnTo>
                <a:lnTo>
                  <a:pt x="14520" y="78"/>
                </a:lnTo>
                <a:cubicBezTo>
                  <a:pt x="13772" y="7917"/>
                  <a:pt x="7545" y="14054"/>
                  <a:pt x="0" y="14054"/>
                </a:cubicBezTo>
                <a:lnTo>
                  <a:pt x="0" y="13825"/>
                </a:lnTo>
                <a:cubicBezTo>
                  <a:pt x="7434" y="13825"/>
                  <a:pt x="13569" y="7778"/>
                  <a:pt x="14307" y="55"/>
                </a:cubicBezTo>
                <a:close/>
                <a:moveTo>
                  <a:pt x="13123" y="0"/>
                </a:moveTo>
                <a:lnTo>
                  <a:pt x="13340" y="0"/>
                </a:lnTo>
                <a:lnTo>
                  <a:pt x="13144" y="1369"/>
                </a:lnTo>
                <a:cubicBezTo>
                  <a:pt x="11891" y="7882"/>
                  <a:pt x="6474" y="12797"/>
                  <a:pt x="0" y="12797"/>
                </a:cubicBezTo>
                <a:lnTo>
                  <a:pt x="0" y="12568"/>
                </a:lnTo>
                <a:cubicBezTo>
                  <a:pt x="6370" y="12568"/>
                  <a:pt x="11700" y="7733"/>
                  <a:pt x="12933" y="1324"/>
                </a:cubicBezTo>
                <a:close/>
                <a:moveTo>
                  <a:pt x="11931" y="0"/>
                </a:moveTo>
                <a:lnTo>
                  <a:pt x="12148" y="0"/>
                </a:lnTo>
                <a:lnTo>
                  <a:pt x="11988" y="1116"/>
                </a:lnTo>
                <a:cubicBezTo>
                  <a:pt x="10845" y="7057"/>
                  <a:pt x="5904" y="11539"/>
                  <a:pt x="0" y="11539"/>
                </a:cubicBezTo>
                <a:lnTo>
                  <a:pt x="0" y="11310"/>
                </a:lnTo>
                <a:cubicBezTo>
                  <a:pt x="5801" y="11310"/>
                  <a:pt x="10655" y="6907"/>
                  <a:pt x="11778" y="1070"/>
                </a:cubicBezTo>
                <a:close/>
                <a:moveTo>
                  <a:pt x="10740" y="0"/>
                </a:moveTo>
                <a:lnTo>
                  <a:pt x="10957" y="0"/>
                </a:lnTo>
                <a:lnTo>
                  <a:pt x="10833" y="862"/>
                </a:lnTo>
                <a:cubicBezTo>
                  <a:pt x="9800" y="6231"/>
                  <a:pt x="5335" y="10281"/>
                  <a:pt x="0" y="10281"/>
                </a:cubicBezTo>
                <a:lnTo>
                  <a:pt x="0" y="10052"/>
                </a:lnTo>
                <a:cubicBezTo>
                  <a:pt x="5232" y="10052"/>
                  <a:pt x="9610" y="6081"/>
                  <a:pt x="10623" y="816"/>
                </a:cubicBezTo>
                <a:close/>
                <a:moveTo>
                  <a:pt x="9548" y="0"/>
                </a:moveTo>
                <a:lnTo>
                  <a:pt x="9766" y="0"/>
                </a:lnTo>
                <a:lnTo>
                  <a:pt x="9678" y="609"/>
                </a:lnTo>
                <a:cubicBezTo>
                  <a:pt x="8755" y="5406"/>
                  <a:pt x="4766" y="9024"/>
                  <a:pt x="0" y="9024"/>
                </a:cubicBezTo>
                <a:lnTo>
                  <a:pt x="0" y="8795"/>
                </a:lnTo>
                <a:cubicBezTo>
                  <a:pt x="4663" y="8795"/>
                  <a:pt x="8564" y="5256"/>
                  <a:pt x="9467" y="563"/>
                </a:cubicBezTo>
                <a:close/>
                <a:moveTo>
                  <a:pt x="8341" y="0"/>
                </a:moveTo>
                <a:lnTo>
                  <a:pt x="8556" y="0"/>
                </a:lnTo>
                <a:lnTo>
                  <a:pt x="8522" y="356"/>
                </a:lnTo>
                <a:cubicBezTo>
                  <a:pt x="7709" y="4580"/>
                  <a:pt x="4196" y="7766"/>
                  <a:pt x="0" y="7766"/>
                </a:cubicBezTo>
                <a:lnTo>
                  <a:pt x="0" y="7537"/>
                </a:lnTo>
                <a:cubicBezTo>
                  <a:pt x="4094" y="7537"/>
                  <a:pt x="7519" y="4429"/>
                  <a:pt x="8312" y="310"/>
                </a:cubicBezTo>
                <a:close/>
                <a:moveTo>
                  <a:pt x="7162" y="0"/>
                </a:moveTo>
                <a:lnTo>
                  <a:pt x="7377" y="0"/>
                </a:lnTo>
                <a:lnTo>
                  <a:pt x="7367" y="103"/>
                </a:lnTo>
                <a:cubicBezTo>
                  <a:pt x="6665" y="3754"/>
                  <a:pt x="3629" y="6508"/>
                  <a:pt x="0" y="6508"/>
                </a:cubicBezTo>
                <a:lnTo>
                  <a:pt x="0" y="6280"/>
                </a:lnTo>
                <a:cubicBezTo>
                  <a:pt x="3524" y="6280"/>
                  <a:pt x="6474" y="3604"/>
                  <a:pt x="7157" y="57"/>
                </a:cubicBezTo>
                <a:close/>
                <a:moveTo>
                  <a:pt x="5944" y="0"/>
                </a:moveTo>
                <a:lnTo>
                  <a:pt x="6168" y="0"/>
                </a:lnTo>
                <a:lnTo>
                  <a:pt x="5842" y="1119"/>
                </a:lnTo>
                <a:cubicBezTo>
                  <a:pt x="4878" y="3545"/>
                  <a:pt x="2623" y="5251"/>
                  <a:pt x="0" y="5251"/>
                </a:cubicBezTo>
                <a:lnTo>
                  <a:pt x="0" y="5022"/>
                </a:lnTo>
                <a:cubicBezTo>
                  <a:pt x="2533" y="5022"/>
                  <a:pt x="4712" y="3374"/>
                  <a:pt x="5643" y="1030"/>
                </a:cubicBezTo>
                <a:close/>
                <a:moveTo>
                  <a:pt x="4715" y="0"/>
                </a:moveTo>
                <a:lnTo>
                  <a:pt x="4939" y="0"/>
                </a:lnTo>
                <a:lnTo>
                  <a:pt x="4755" y="630"/>
                </a:lnTo>
                <a:cubicBezTo>
                  <a:pt x="3970" y="2604"/>
                  <a:pt x="2134" y="3993"/>
                  <a:pt x="0" y="3993"/>
                </a:cubicBezTo>
                <a:lnTo>
                  <a:pt x="0" y="3764"/>
                </a:lnTo>
                <a:cubicBezTo>
                  <a:pt x="2046" y="3764"/>
                  <a:pt x="3805" y="2433"/>
                  <a:pt x="4557" y="540"/>
                </a:cubicBezTo>
                <a:close/>
                <a:moveTo>
                  <a:pt x="3486" y="0"/>
                </a:moveTo>
                <a:lnTo>
                  <a:pt x="3710" y="0"/>
                </a:lnTo>
                <a:lnTo>
                  <a:pt x="3669" y="140"/>
                </a:lnTo>
                <a:cubicBezTo>
                  <a:pt x="3063" y="1664"/>
                  <a:pt x="1647" y="2736"/>
                  <a:pt x="0" y="2736"/>
                </a:cubicBezTo>
                <a:lnTo>
                  <a:pt x="0" y="2507"/>
                </a:lnTo>
                <a:cubicBezTo>
                  <a:pt x="1558" y="2507"/>
                  <a:pt x="2898" y="1493"/>
                  <a:pt x="3471" y="51"/>
                </a:cubicBezTo>
                <a:close/>
                <a:moveTo>
                  <a:pt x="2108" y="0"/>
                </a:moveTo>
                <a:lnTo>
                  <a:pt x="2405" y="0"/>
                </a:lnTo>
                <a:lnTo>
                  <a:pt x="2324" y="159"/>
                </a:lnTo>
                <a:cubicBezTo>
                  <a:pt x="1820" y="954"/>
                  <a:pt x="966" y="1478"/>
                  <a:pt x="0" y="1478"/>
                </a:cubicBezTo>
                <a:lnTo>
                  <a:pt x="0" y="1250"/>
                </a:lnTo>
                <a:cubicBezTo>
                  <a:pt x="714" y="1250"/>
                  <a:pt x="1361" y="940"/>
                  <a:pt x="1830" y="440"/>
                </a:cubicBezTo>
                <a:close/>
              </a:path>
            </a:pathLst>
          </a:custGeom>
          <a:solidFill>
            <a:srgbClr val="EEF3FA"/>
          </a:solidFill>
          <a:ln w="12700">
            <a:miter lim="400000"/>
          </a:ln>
        </p:spPr>
        <p:txBody>
          <a:bodyPr lIns="45719" rIns="45719" anchor="ctr"/>
          <a:lstStyle/>
          <a:p>
            <a:pPr/>
          </a:p>
        </p:txBody>
      </p:sp>
      <p:sp>
        <p:nvSpPr>
          <p:cNvPr id="29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with Caption">
    <p:spTree>
      <p:nvGrpSpPr>
        <p:cNvPr id="1" name=""/>
        <p:cNvGrpSpPr/>
        <p:nvPr/>
      </p:nvGrpSpPr>
      <p:grpSpPr>
        <a:xfrm>
          <a:off x="0" y="0"/>
          <a:ext cx="0" cy="0"/>
          <a:chOff x="0" y="0"/>
          <a:chExt cx="0" cy="0"/>
        </a:xfrm>
      </p:grpSpPr>
      <p:sp>
        <p:nvSpPr>
          <p:cNvPr id="297" name="Freeform: Shape 10"/>
          <p:cNvSpPr/>
          <p:nvPr/>
        </p:nvSpPr>
        <p:spPr>
          <a:xfrm flipH="1" flipV="1">
            <a:off x="9949173" y="4755034"/>
            <a:ext cx="2242828" cy="21029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385" y="0"/>
                </a:moveTo>
                <a:lnTo>
                  <a:pt x="21600" y="0"/>
                </a:lnTo>
                <a:lnTo>
                  <a:pt x="21560" y="848"/>
                </a:lnTo>
                <a:cubicBezTo>
                  <a:pt x="20448" y="12488"/>
                  <a:pt x="11203" y="21600"/>
                  <a:pt x="0" y="21600"/>
                </a:cubicBezTo>
                <a:lnTo>
                  <a:pt x="0" y="21371"/>
                </a:lnTo>
                <a:cubicBezTo>
                  <a:pt x="11092" y="21371"/>
                  <a:pt x="20245" y="12349"/>
                  <a:pt x="21346" y="825"/>
                </a:cubicBezTo>
                <a:close/>
                <a:moveTo>
                  <a:pt x="20206" y="0"/>
                </a:moveTo>
                <a:lnTo>
                  <a:pt x="20421" y="0"/>
                </a:lnTo>
                <a:lnTo>
                  <a:pt x="20387" y="720"/>
                </a:lnTo>
                <a:cubicBezTo>
                  <a:pt x="19335" y="11726"/>
                  <a:pt x="10593" y="20343"/>
                  <a:pt x="0" y="20343"/>
                </a:cubicBezTo>
                <a:lnTo>
                  <a:pt x="0" y="20114"/>
                </a:lnTo>
                <a:cubicBezTo>
                  <a:pt x="10483" y="20114"/>
                  <a:pt x="19132" y="11588"/>
                  <a:pt x="20172" y="698"/>
                </a:cubicBezTo>
                <a:close/>
                <a:moveTo>
                  <a:pt x="19026" y="0"/>
                </a:moveTo>
                <a:lnTo>
                  <a:pt x="19241" y="0"/>
                </a:lnTo>
                <a:lnTo>
                  <a:pt x="19213" y="592"/>
                </a:lnTo>
                <a:cubicBezTo>
                  <a:pt x="18222" y="10964"/>
                  <a:pt x="9984" y="19084"/>
                  <a:pt x="0" y="19084"/>
                </a:cubicBezTo>
                <a:lnTo>
                  <a:pt x="0" y="18856"/>
                </a:lnTo>
                <a:cubicBezTo>
                  <a:pt x="9873" y="18856"/>
                  <a:pt x="18020" y="10825"/>
                  <a:pt x="18999" y="568"/>
                </a:cubicBezTo>
                <a:close/>
                <a:moveTo>
                  <a:pt x="17848" y="0"/>
                </a:moveTo>
                <a:lnTo>
                  <a:pt x="18062" y="0"/>
                </a:lnTo>
                <a:lnTo>
                  <a:pt x="18040" y="463"/>
                </a:lnTo>
                <a:cubicBezTo>
                  <a:pt x="17110" y="10203"/>
                  <a:pt x="9374" y="17827"/>
                  <a:pt x="0" y="17827"/>
                </a:cubicBezTo>
                <a:lnTo>
                  <a:pt x="0" y="17598"/>
                </a:lnTo>
                <a:cubicBezTo>
                  <a:pt x="9263" y="17598"/>
                  <a:pt x="16907" y="10065"/>
                  <a:pt x="17827" y="440"/>
                </a:cubicBezTo>
                <a:close/>
                <a:moveTo>
                  <a:pt x="16668" y="0"/>
                </a:moveTo>
                <a:lnTo>
                  <a:pt x="16883" y="0"/>
                </a:lnTo>
                <a:lnTo>
                  <a:pt x="16867" y="335"/>
                </a:lnTo>
                <a:cubicBezTo>
                  <a:pt x="15997" y="9441"/>
                  <a:pt x="8765" y="16570"/>
                  <a:pt x="0" y="16570"/>
                </a:cubicBezTo>
                <a:lnTo>
                  <a:pt x="0" y="16341"/>
                </a:lnTo>
                <a:cubicBezTo>
                  <a:pt x="8653" y="16341"/>
                  <a:pt x="15794" y="9303"/>
                  <a:pt x="16653" y="313"/>
                </a:cubicBezTo>
                <a:close/>
                <a:moveTo>
                  <a:pt x="15489" y="0"/>
                </a:moveTo>
                <a:lnTo>
                  <a:pt x="15703" y="0"/>
                </a:lnTo>
                <a:lnTo>
                  <a:pt x="15693" y="206"/>
                </a:lnTo>
                <a:cubicBezTo>
                  <a:pt x="14884" y="8678"/>
                  <a:pt x="8154" y="15311"/>
                  <a:pt x="0" y="15311"/>
                </a:cubicBezTo>
                <a:lnTo>
                  <a:pt x="0" y="15083"/>
                </a:lnTo>
                <a:cubicBezTo>
                  <a:pt x="8044" y="15083"/>
                  <a:pt x="14682" y="8540"/>
                  <a:pt x="15480" y="183"/>
                </a:cubicBezTo>
                <a:close/>
                <a:moveTo>
                  <a:pt x="14310" y="0"/>
                </a:moveTo>
                <a:lnTo>
                  <a:pt x="14524" y="0"/>
                </a:lnTo>
                <a:lnTo>
                  <a:pt x="14520" y="78"/>
                </a:lnTo>
                <a:cubicBezTo>
                  <a:pt x="13772" y="7917"/>
                  <a:pt x="7545" y="14054"/>
                  <a:pt x="0" y="14054"/>
                </a:cubicBezTo>
                <a:lnTo>
                  <a:pt x="0" y="13825"/>
                </a:lnTo>
                <a:cubicBezTo>
                  <a:pt x="7434" y="13825"/>
                  <a:pt x="13569" y="7778"/>
                  <a:pt x="14307" y="55"/>
                </a:cubicBezTo>
                <a:close/>
                <a:moveTo>
                  <a:pt x="13123" y="0"/>
                </a:moveTo>
                <a:lnTo>
                  <a:pt x="13340" y="0"/>
                </a:lnTo>
                <a:lnTo>
                  <a:pt x="13144" y="1369"/>
                </a:lnTo>
                <a:cubicBezTo>
                  <a:pt x="11891" y="7882"/>
                  <a:pt x="6474" y="12797"/>
                  <a:pt x="0" y="12797"/>
                </a:cubicBezTo>
                <a:lnTo>
                  <a:pt x="0" y="12568"/>
                </a:lnTo>
                <a:cubicBezTo>
                  <a:pt x="6370" y="12568"/>
                  <a:pt x="11700" y="7733"/>
                  <a:pt x="12933" y="1324"/>
                </a:cubicBezTo>
                <a:close/>
                <a:moveTo>
                  <a:pt x="11931" y="0"/>
                </a:moveTo>
                <a:lnTo>
                  <a:pt x="12148" y="0"/>
                </a:lnTo>
                <a:lnTo>
                  <a:pt x="11988" y="1116"/>
                </a:lnTo>
                <a:cubicBezTo>
                  <a:pt x="10845" y="7057"/>
                  <a:pt x="5904" y="11539"/>
                  <a:pt x="0" y="11539"/>
                </a:cubicBezTo>
                <a:lnTo>
                  <a:pt x="0" y="11310"/>
                </a:lnTo>
                <a:cubicBezTo>
                  <a:pt x="5801" y="11310"/>
                  <a:pt x="10655" y="6907"/>
                  <a:pt x="11778" y="1070"/>
                </a:cubicBezTo>
                <a:close/>
                <a:moveTo>
                  <a:pt x="10740" y="0"/>
                </a:moveTo>
                <a:lnTo>
                  <a:pt x="10957" y="0"/>
                </a:lnTo>
                <a:lnTo>
                  <a:pt x="10833" y="862"/>
                </a:lnTo>
                <a:cubicBezTo>
                  <a:pt x="9800" y="6231"/>
                  <a:pt x="5335" y="10281"/>
                  <a:pt x="0" y="10281"/>
                </a:cubicBezTo>
                <a:lnTo>
                  <a:pt x="0" y="10052"/>
                </a:lnTo>
                <a:cubicBezTo>
                  <a:pt x="5232" y="10052"/>
                  <a:pt x="9610" y="6081"/>
                  <a:pt x="10623" y="816"/>
                </a:cubicBezTo>
                <a:close/>
                <a:moveTo>
                  <a:pt x="9548" y="0"/>
                </a:moveTo>
                <a:lnTo>
                  <a:pt x="9766" y="0"/>
                </a:lnTo>
                <a:lnTo>
                  <a:pt x="9678" y="609"/>
                </a:lnTo>
                <a:cubicBezTo>
                  <a:pt x="8755" y="5406"/>
                  <a:pt x="4766" y="9024"/>
                  <a:pt x="0" y="9024"/>
                </a:cubicBezTo>
                <a:lnTo>
                  <a:pt x="0" y="8795"/>
                </a:lnTo>
                <a:cubicBezTo>
                  <a:pt x="4663" y="8795"/>
                  <a:pt x="8564" y="5256"/>
                  <a:pt x="9467" y="563"/>
                </a:cubicBezTo>
                <a:close/>
                <a:moveTo>
                  <a:pt x="8341" y="0"/>
                </a:moveTo>
                <a:lnTo>
                  <a:pt x="8556" y="0"/>
                </a:lnTo>
                <a:lnTo>
                  <a:pt x="8522" y="356"/>
                </a:lnTo>
                <a:cubicBezTo>
                  <a:pt x="7709" y="4580"/>
                  <a:pt x="4196" y="7766"/>
                  <a:pt x="0" y="7766"/>
                </a:cubicBezTo>
                <a:lnTo>
                  <a:pt x="0" y="7537"/>
                </a:lnTo>
                <a:cubicBezTo>
                  <a:pt x="4094" y="7537"/>
                  <a:pt x="7519" y="4429"/>
                  <a:pt x="8312" y="310"/>
                </a:cubicBezTo>
                <a:close/>
                <a:moveTo>
                  <a:pt x="7162" y="0"/>
                </a:moveTo>
                <a:lnTo>
                  <a:pt x="7377" y="0"/>
                </a:lnTo>
                <a:lnTo>
                  <a:pt x="7367" y="103"/>
                </a:lnTo>
                <a:cubicBezTo>
                  <a:pt x="6665" y="3754"/>
                  <a:pt x="3629" y="6508"/>
                  <a:pt x="0" y="6508"/>
                </a:cubicBezTo>
                <a:lnTo>
                  <a:pt x="0" y="6280"/>
                </a:lnTo>
                <a:cubicBezTo>
                  <a:pt x="3524" y="6280"/>
                  <a:pt x="6474" y="3604"/>
                  <a:pt x="7157" y="57"/>
                </a:cubicBezTo>
                <a:close/>
                <a:moveTo>
                  <a:pt x="5944" y="0"/>
                </a:moveTo>
                <a:lnTo>
                  <a:pt x="6168" y="0"/>
                </a:lnTo>
                <a:lnTo>
                  <a:pt x="5842" y="1119"/>
                </a:lnTo>
                <a:cubicBezTo>
                  <a:pt x="4878" y="3545"/>
                  <a:pt x="2623" y="5251"/>
                  <a:pt x="0" y="5251"/>
                </a:cubicBezTo>
                <a:lnTo>
                  <a:pt x="0" y="5022"/>
                </a:lnTo>
                <a:cubicBezTo>
                  <a:pt x="2533" y="5022"/>
                  <a:pt x="4712" y="3374"/>
                  <a:pt x="5643" y="1030"/>
                </a:cubicBezTo>
                <a:close/>
                <a:moveTo>
                  <a:pt x="4715" y="0"/>
                </a:moveTo>
                <a:lnTo>
                  <a:pt x="4939" y="0"/>
                </a:lnTo>
                <a:lnTo>
                  <a:pt x="4755" y="630"/>
                </a:lnTo>
                <a:cubicBezTo>
                  <a:pt x="3970" y="2604"/>
                  <a:pt x="2134" y="3993"/>
                  <a:pt x="0" y="3993"/>
                </a:cubicBezTo>
                <a:lnTo>
                  <a:pt x="0" y="3764"/>
                </a:lnTo>
                <a:cubicBezTo>
                  <a:pt x="2046" y="3764"/>
                  <a:pt x="3805" y="2433"/>
                  <a:pt x="4557" y="540"/>
                </a:cubicBezTo>
                <a:close/>
                <a:moveTo>
                  <a:pt x="3486" y="0"/>
                </a:moveTo>
                <a:lnTo>
                  <a:pt x="3710" y="0"/>
                </a:lnTo>
                <a:lnTo>
                  <a:pt x="3669" y="140"/>
                </a:lnTo>
                <a:cubicBezTo>
                  <a:pt x="3063" y="1664"/>
                  <a:pt x="1647" y="2736"/>
                  <a:pt x="0" y="2736"/>
                </a:cubicBezTo>
                <a:lnTo>
                  <a:pt x="0" y="2507"/>
                </a:lnTo>
                <a:cubicBezTo>
                  <a:pt x="1558" y="2507"/>
                  <a:pt x="2898" y="1493"/>
                  <a:pt x="3471" y="51"/>
                </a:cubicBezTo>
                <a:close/>
                <a:moveTo>
                  <a:pt x="2108" y="0"/>
                </a:moveTo>
                <a:lnTo>
                  <a:pt x="2405" y="0"/>
                </a:lnTo>
                <a:lnTo>
                  <a:pt x="2324" y="159"/>
                </a:lnTo>
                <a:cubicBezTo>
                  <a:pt x="1820" y="954"/>
                  <a:pt x="966" y="1478"/>
                  <a:pt x="0" y="1478"/>
                </a:cubicBezTo>
                <a:lnTo>
                  <a:pt x="0" y="1250"/>
                </a:lnTo>
                <a:cubicBezTo>
                  <a:pt x="714" y="1250"/>
                  <a:pt x="1361" y="940"/>
                  <a:pt x="1830" y="440"/>
                </a:cubicBezTo>
                <a:close/>
              </a:path>
            </a:pathLst>
          </a:custGeom>
          <a:solidFill>
            <a:srgbClr val="EEF3FA"/>
          </a:solidFill>
          <a:ln w="12700">
            <a:miter lim="400000"/>
          </a:ln>
        </p:spPr>
        <p:txBody>
          <a:bodyPr lIns="45719" rIns="45719" anchor="ctr"/>
          <a:lstStyle/>
          <a:p>
            <a:pPr/>
          </a:p>
        </p:txBody>
      </p:sp>
      <p:sp>
        <p:nvSpPr>
          <p:cNvPr id="298" name="Title Text"/>
          <p:cNvSpPr txBox="1"/>
          <p:nvPr>
            <p:ph type="title"/>
          </p:nvPr>
        </p:nvSpPr>
        <p:spPr>
          <a:xfrm>
            <a:off x="839787" y="457200"/>
            <a:ext cx="3932239" cy="1600200"/>
          </a:xfrm>
          <a:prstGeom prst="rect">
            <a:avLst/>
          </a:prstGeom>
        </p:spPr>
        <p:txBody>
          <a:bodyPr anchor="b"/>
          <a:lstStyle>
            <a:lvl1pPr>
              <a:lnSpc>
                <a:spcPts val="4800"/>
              </a:lnSpc>
              <a:defRPr sz="3200"/>
            </a:lvl1pPr>
          </a:lstStyle>
          <a:p>
            <a:pPr/>
            <a:r>
              <a:t>Title Text</a:t>
            </a:r>
          </a:p>
        </p:txBody>
      </p:sp>
      <p:sp>
        <p:nvSpPr>
          <p:cNvPr id="299" name="Body Level One…"/>
          <p:cNvSpPr txBox="1"/>
          <p:nvPr>
            <p:ph type="body" sz="half" idx="1"/>
          </p:nvPr>
        </p:nvSpPr>
        <p:spPr>
          <a:xfrm>
            <a:off x="5183187" y="987425"/>
            <a:ext cx="6172201" cy="4873625"/>
          </a:xfrm>
          <a:prstGeom prst="rect">
            <a:avLst/>
          </a:prstGeom>
        </p:spPr>
        <p:txBody>
          <a:bodyPr/>
          <a:lstStyle>
            <a:lvl1pPr>
              <a:defRPr sz="3200"/>
            </a:lvl1pPr>
            <a:lvl2pPr marL="735438" indent="-397110">
              <a:defRPr sz="3200"/>
            </a:lvl2pPr>
            <a:lvl3pPr marL="1258823" indent="-463295">
              <a:defRPr sz="3200"/>
            </a:lvl3pPr>
            <a:lvl4pPr marL="1808683" indent="-555955">
              <a:defRPr sz="3200"/>
            </a:lvl4pPr>
            <a:lvl5pPr marL="2265883" indent="-555955">
              <a:defRPr sz="3200"/>
            </a:lvl5pPr>
          </a:lstStyle>
          <a:p>
            <a:pPr/>
            <a:r>
              <a:t>Body Level One</a:t>
            </a:r>
          </a:p>
          <a:p>
            <a:pPr lvl="1"/>
            <a:r>
              <a:t>Body Level Two</a:t>
            </a:r>
          </a:p>
          <a:p>
            <a:pPr lvl="2"/>
            <a:r>
              <a:t>Body Level Three</a:t>
            </a:r>
          </a:p>
          <a:p>
            <a:pPr lvl="3"/>
            <a:r>
              <a:t>Body Level Four</a:t>
            </a:r>
          </a:p>
          <a:p>
            <a:pPr lvl="4"/>
            <a:r>
              <a:t>Body Level Five</a:t>
            </a:r>
          </a:p>
        </p:txBody>
      </p:sp>
      <p:sp>
        <p:nvSpPr>
          <p:cNvPr id="300" name="Text Placeholder 3"/>
          <p:cNvSpPr/>
          <p:nvPr>
            <p:ph type="body" sz="quarter" idx="21"/>
          </p:nvPr>
        </p:nvSpPr>
        <p:spPr>
          <a:xfrm>
            <a:off x="839787" y="2057400"/>
            <a:ext cx="3932238" cy="3811588"/>
          </a:xfrm>
          <a:prstGeom prst="rect">
            <a:avLst/>
          </a:prstGeom>
        </p:spPr>
        <p:txBody>
          <a:bodyPr/>
          <a:lstStyle/>
          <a:p>
            <a:pPr marL="0" indent="0">
              <a:buSzTx/>
              <a:buFontTx/>
              <a:buNone/>
              <a:defRPr sz="1600"/>
            </a:pPr>
          </a:p>
        </p:txBody>
      </p:sp>
      <p:sp>
        <p:nvSpPr>
          <p:cNvPr id="3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genda">
    <p:spTree>
      <p:nvGrpSpPr>
        <p:cNvPr id="1" name=""/>
        <p:cNvGrpSpPr/>
        <p:nvPr/>
      </p:nvGrpSpPr>
      <p:grpSpPr>
        <a:xfrm>
          <a:off x="0" y="0"/>
          <a:ext cx="0" cy="0"/>
          <a:chOff x="0" y="0"/>
          <a:chExt cx="0" cy="0"/>
        </a:xfrm>
      </p:grpSpPr>
      <p:grpSp>
        <p:nvGrpSpPr>
          <p:cNvPr id="26" name="Group 5"/>
          <p:cNvGrpSpPr/>
          <p:nvPr/>
        </p:nvGrpSpPr>
        <p:grpSpPr>
          <a:xfrm>
            <a:off x="6452303" y="3405018"/>
            <a:ext cx="5739698" cy="3467972"/>
            <a:chOff x="0" y="0"/>
            <a:chExt cx="5739696" cy="3467970"/>
          </a:xfrm>
        </p:grpSpPr>
        <p:sp>
          <p:nvSpPr>
            <p:cNvPr id="24" name="Freeform 7"/>
            <p:cNvSpPr/>
            <p:nvPr/>
          </p:nvSpPr>
          <p:spPr>
            <a:xfrm>
              <a:off x="0" y="0"/>
              <a:ext cx="2883157" cy="34679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1600"/>
                  </a:lnTo>
                  <a:lnTo>
                    <a:pt x="21600" y="21600"/>
                  </a:lnTo>
                  <a:lnTo>
                    <a:pt x="21600" y="0"/>
                  </a:lnTo>
                  <a:close/>
                </a:path>
              </a:pathLst>
            </a:custGeom>
            <a:solidFill>
              <a:schemeClr val="accent1"/>
            </a:solidFill>
            <a:ln w="12700" cap="flat">
              <a:noFill/>
              <a:miter lim="400000"/>
            </a:ln>
            <a:effectLst/>
          </p:spPr>
          <p:txBody>
            <a:bodyPr wrap="square" lIns="45719" tIns="45719" rIns="45719" bIns="45719" numCol="1" anchor="t">
              <a:noAutofit/>
            </a:bodyPr>
            <a:lstStyle/>
            <a:p>
              <a:pPr/>
            </a:p>
          </p:txBody>
        </p:sp>
        <p:sp>
          <p:nvSpPr>
            <p:cNvPr id="25" name="Freeform 6"/>
            <p:cNvSpPr/>
            <p:nvPr/>
          </p:nvSpPr>
          <p:spPr>
            <a:xfrm>
              <a:off x="2866168" y="0"/>
              <a:ext cx="2873529" cy="34679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lnTo>
                    <a:pt x="0" y="21600"/>
                  </a:lnTo>
                  <a:lnTo>
                    <a:pt x="0" y="0"/>
                  </a:lnTo>
                  <a:close/>
                </a:path>
              </a:pathLst>
            </a:custGeom>
            <a:solidFill>
              <a:schemeClr val="accent2"/>
            </a:solidFill>
            <a:ln w="12700" cap="flat">
              <a:noFill/>
              <a:miter lim="400000"/>
            </a:ln>
            <a:effectLst/>
          </p:spPr>
          <p:txBody>
            <a:bodyPr wrap="square" lIns="45719" tIns="45719" rIns="45719" bIns="45719" numCol="1" anchor="t">
              <a:noAutofit/>
            </a:bodyPr>
            <a:lstStyle/>
            <a:p>
              <a:pPr/>
            </a:p>
          </p:txBody>
        </p:sp>
      </p:grpSp>
      <p:grpSp>
        <p:nvGrpSpPr>
          <p:cNvPr id="29" name="Group 8"/>
          <p:cNvGrpSpPr/>
          <p:nvPr/>
        </p:nvGrpSpPr>
        <p:grpSpPr>
          <a:xfrm>
            <a:off x="6465609" y="0"/>
            <a:ext cx="5739699" cy="3467972"/>
            <a:chOff x="0" y="0"/>
            <a:chExt cx="5739697" cy="3467970"/>
          </a:xfrm>
        </p:grpSpPr>
        <p:sp>
          <p:nvSpPr>
            <p:cNvPr id="27" name="Freeform 7"/>
            <p:cNvSpPr/>
            <p:nvPr/>
          </p:nvSpPr>
          <p:spPr>
            <a:xfrm rot="10800000">
              <a:off x="2856540" y="0"/>
              <a:ext cx="2883158" cy="34679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1600"/>
                  </a:lnTo>
                  <a:lnTo>
                    <a:pt x="21600" y="21600"/>
                  </a:lnTo>
                  <a:lnTo>
                    <a:pt x="21600" y="0"/>
                  </a:lnTo>
                  <a:close/>
                </a:path>
              </a:pathLst>
            </a:custGeom>
            <a:solidFill>
              <a:schemeClr val="accent4"/>
            </a:solidFill>
            <a:ln w="12700" cap="flat">
              <a:noFill/>
              <a:miter lim="400000"/>
            </a:ln>
            <a:effectLst/>
          </p:spPr>
          <p:txBody>
            <a:bodyPr wrap="square" lIns="45719" tIns="45719" rIns="45719" bIns="45719" numCol="1" anchor="t">
              <a:noAutofit/>
            </a:bodyPr>
            <a:lstStyle/>
            <a:p>
              <a:pPr/>
            </a:p>
          </p:txBody>
        </p:sp>
        <p:sp>
          <p:nvSpPr>
            <p:cNvPr id="28" name="Freeform 6"/>
            <p:cNvSpPr/>
            <p:nvPr/>
          </p:nvSpPr>
          <p:spPr>
            <a:xfrm rot="10800000">
              <a:off x="-1" y="0"/>
              <a:ext cx="2873531" cy="34679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lnTo>
                    <a:pt x="0" y="21600"/>
                  </a:lnTo>
                  <a:lnTo>
                    <a:pt x="0" y="0"/>
                  </a:lnTo>
                  <a:close/>
                </a:path>
              </a:pathLst>
            </a:custGeom>
            <a:solidFill>
              <a:schemeClr val="accent5"/>
            </a:solidFill>
            <a:ln w="12700" cap="flat">
              <a:noFill/>
              <a:miter lim="400000"/>
            </a:ln>
            <a:effectLst/>
          </p:spPr>
          <p:txBody>
            <a:bodyPr wrap="square" lIns="45719" tIns="45719" rIns="45719" bIns="45719" numCol="1" anchor="t">
              <a:noAutofit/>
            </a:bodyPr>
            <a:lstStyle/>
            <a:p>
              <a:pPr/>
            </a:p>
          </p:txBody>
        </p:sp>
      </p:grpSp>
      <p:sp>
        <p:nvSpPr>
          <p:cNvPr id="30" name="Image 2"/>
          <p:cNvSpPr/>
          <p:nvPr/>
        </p:nvSpPr>
        <p:spPr>
          <a:xfrm>
            <a:off x="7642518" y="4577658"/>
            <a:ext cx="775022" cy="775022"/>
          </a:xfrm>
          <a:prstGeom prst="ellipse">
            <a:avLst/>
          </a:prstGeom>
          <a:solidFill>
            <a:schemeClr val="accent6"/>
          </a:solidFill>
          <a:ln w="12700">
            <a:miter lim="400000"/>
          </a:ln>
        </p:spPr>
        <p:txBody>
          <a:bodyPr lIns="45719" rIns="45719" anchor="ctr"/>
          <a:lstStyle/>
          <a:p>
            <a:pPr/>
          </a:p>
        </p:txBody>
      </p:sp>
      <p:sp>
        <p:nvSpPr>
          <p:cNvPr id="31" name="Title Text"/>
          <p:cNvSpPr txBox="1"/>
          <p:nvPr>
            <p:ph type="title"/>
          </p:nvPr>
        </p:nvSpPr>
        <p:spPr>
          <a:xfrm>
            <a:off x="1499616" y="1901951"/>
            <a:ext cx="5693665" cy="768097"/>
          </a:xfrm>
          <a:prstGeom prst="rect">
            <a:avLst/>
          </a:prstGeom>
        </p:spPr>
        <p:txBody>
          <a:bodyPr/>
          <a:lstStyle>
            <a:lvl1pPr algn="l"/>
          </a:lstStyle>
          <a:p>
            <a:pPr/>
            <a:r>
              <a:t>Title Text</a:t>
            </a:r>
          </a:p>
        </p:txBody>
      </p:sp>
      <p:sp>
        <p:nvSpPr>
          <p:cNvPr id="32" name="Body Level One…"/>
          <p:cNvSpPr txBox="1"/>
          <p:nvPr>
            <p:ph type="body" sz="half" idx="1"/>
          </p:nvPr>
        </p:nvSpPr>
        <p:spPr>
          <a:xfrm>
            <a:off x="1499616" y="2770632"/>
            <a:ext cx="5693665" cy="3122168"/>
          </a:xfrm>
          <a:prstGeom prst="rect">
            <a:avLst/>
          </a:prstGeom>
        </p:spPr>
        <p:txBody>
          <a:bodyPr/>
          <a:lstStyle>
            <a:lvl1pPr marL="0" indent="0">
              <a:lnSpc>
                <a:spcPct val="150000"/>
              </a:lnSpc>
              <a:spcBef>
                <a:spcPts val="0"/>
              </a:spcBef>
              <a:buSzTx/>
              <a:buFontTx/>
              <a:buNone/>
              <a:defRPr sz="2400"/>
            </a:lvl1pPr>
            <a:lvl2pPr marL="416966" indent="-416966">
              <a:lnSpc>
                <a:spcPct val="150000"/>
              </a:lnSpc>
              <a:spcBef>
                <a:spcPts val="0"/>
              </a:spcBef>
              <a:buFontTx/>
              <a:defRPr sz="2400"/>
            </a:lvl2pPr>
            <a:lvl3pPr marL="801623" indent="-463295">
              <a:lnSpc>
                <a:spcPct val="150000"/>
              </a:lnSpc>
              <a:spcBef>
                <a:spcPts val="0"/>
              </a:spcBef>
              <a:buFontTx/>
              <a:defRPr sz="2400"/>
            </a:lvl3pPr>
            <a:lvl4pPr marL="1716023" indent="-463295">
              <a:lnSpc>
                <a:spcPct val="150000"/>
              </a:lnSpc>
              <a:spcBef>
                <a:spcPts val="0"/>
              </a:spcBef>
              <a:buFontTx/>
              <a:defRPr sz="2400"/>
            </a:lvl4pPr>
            <a:lvl5pPr marL="2173223" indent="-463295">
              <a:lnSpc>
                <a:spcPct val="150000"/>
              </a:lnSpc>
              <a:spcBef>
                <a:spcPts val="0"/>
              </a:spcBef>
              <a:buFontTx/>
              <a:defRPr sz="2400"/>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xfrm>
            <a:off x="73152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icture with Caption">
    <p:spTree>
      <p:nvGrpSpPr>
        <p:cNvPr id="1" name=""/>
        <p:cNvGrpSpPr/>
        <p:nvPr/>
      </p:nvGrpSpPr>
      <p:grpSpPr>
        <a:xfrm>
          <a:off x="0" y="0"/>
          <a:ext cx="0" cy="0"/>
          <a:chOff x="0" y="0"/>
          <a:chExt cx="0" cy="0"/>
        </a:xfrm>
      </p:grpSpPr>
      <p:sp>
        <p:nvSpPr>
          <p:cNvPr id="308" name="Freeform: Shape 10"/>
          <p:cNvSpPr/>
          <p:nvPr/>
        </p:nvSpPr>
        <p:spPr>
          <a:xfrm flipH="1" flipV="1">
            <a:off x="9949173" y="4755034"/>
            <a:ext cx="2242828" cy="21029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385" y="0"/>
                </a:moveTo>
                <a:lnTo>
                  <a:pt x="21600" y="0"/>
                </a:lnTo>
                <a:lnTo>
                  <a:pt x="21560" y="848"/>
                </a:lnTo>
                <a:cubicBezTo>
                  <a:pt x="20448" y="12488"/>
                  <a:pt x="11203" y="21600"/>
                  <a:pt x="0" y="21600"/>
                </a:cubicBezTo>
                <a:lnTo>
                  <a:pt x="0" y="21371"/>
                </a:lnTo>
                <a:cubicBezTo>
                  <a:pt x="11092" y="21371"/>
                  <a:pt x="20245" y="12349"/>
                  <a:pt x="21346" y="825"/>
                </a:cubicBezTo>
                <a:close/>
                <a:moveTo>
                  <a:pt x="20206" y="0"/>
                </a:moveTo>
                <a:lnTo>
                  <a:pt x="20421" y="0"/>
                </a:lnTo>
                <a:lnTo>
                  <a:pt x="20387" y="720"/>
                </a:lnTo>
                <a:cubicBezTo>
                  <a:pt x="19335" y="11726"/>
                  <a:pt x="10593" y="20343"/>
                  <a:pt x="0" y="20343"/>
                </a:cubicBezTo>
                <a:lnTo>
                  <a:pt x="0" y="20114"/>
                </a:lnTo>
                <a:cubicBezTo>
                  <a:pt x="10483" y="20114"/>
                  <a:pt x="19132" y="11588"/>
                  <a:pt x="20172" y="698"/>
                </a:cubicBezTo>
                <a:close/>
                <a:moveTo>
                  <a:pt x="19026" y="0"/>
                </a:moveTo>
                <a:lnTo>
                  <a:pt x="19241" y="0"/>
                </a:lnTo>
                <a:lnTo>
                  <a:pt x="19213" y="592"/>
                </a:lnTo>
                <a:cubicBezTo>
                  <a:pt x="18222" y="10964"/>
                  <a:pt x="9984" y="19084"/>
                  <a:pt x="0" y="19084"/>
                </a:cubicBezTo>
                <a:lnTo>
                  <a:pt x="0" y="18856"/>
                </a:lnTo>
                <a:cubicBezTo>
                  <a:pt x="9873" y="18856"/>
                  <a:pt x="18020" y="10825"/>
                  <a:pt x="18999" y="568"/>
                </a:cubicBezTo>
                <a:close/>
                <a:moveTo>
                  <a:pt x="17848" y="0"/>
                </a:moveTo>
                <a:lnTo>
                  <a:pt x="18062" y="0"/>
                </a:lnTo>
                <a:lnTo>
                  <a:pt x="18040" y="463"/>
                </a:lnTo>
                <a:cubicBezTo>
                  <a:pt x="17110" y="10203"/>
                  <a:pt x="9374" y="17827"/>
                  <a:pt x="0" y="17827"/>
                </a:cubicBezTo>
                <a:lnTo>
                  <a:pt x="0" y="17598"/>
                </a:lnTo>
                <a:cubicBezTo>
                  <a:pt x="9263" y="17598"/>
                  <a:pt x="16907" y="10065"/>
                  <a:pt x="17827" y="440"/>
                </a:cubicBezTo>
                <a:close/>
                <a:moveTo>
                  <a:pt x="16668" y="0"/>
                </a:moveTo>
                <a:lnTo>
                  <a:pt x="16883" y="0"/>
                </a:lnTo>
                <a:lnTo>
                  <a:pt x="16867" y="335"/>
                </a:lnTo>
                <a:cubicBezTo>
                  <a:pt x="15997" y="9441"/>
                  <a:pt x="8765" y="16570"/>
                  <a:pt x="0" y="16570"/>
                </a:cubicBezTo>
                <a:lnTo>
                  <a:pt x="0" y="16341"/>
                </a:lnTo>
                <a:cubicBezTo>
                  <a:pt x="8653" y="16341"/>
                  <a:pt x="15794" y="9303"/>
                  <a:pt x="16653" y="313"/>
                </a:cubicBezTo>
                <a:close/>
                <a:moveTo>
                  <a:pt x="15489" y="0"/>
                </a:moveTo>
                <a:lnTo>
                  <a:pt x="15703" y="0"/>
                </a:lnTo>
                <a:lnTo>
                  <a:pt x="15693" y="206"/>
                </a:lnTo>
                <a:cubicBezTo>
                  <a:pt x="14884" y="8678"/>
                  <a:pt x="8154" y="15311"/>
                  <a:pt x="0" y="15311"/>
                </a:cubicBezTo>
                <a:lnTo>
                  <a:pt x="0" y="15083"/>
                </a:lnTo>
                <a:cubicBezTo>
                  <a:pt x="8044" y="15083"/>
                  <a:pt x="14682" y="8540"/>
                  <a:pt x="15480" y="183"/>
                </a:cubicBezTo>
                <a:close/>
                <a:moveTo>
                  <a:pt x="14310" y="0"/>
                </a:moveTo>
                <a:lnTo>
                  <a:pt x="14524" y="0"/>
                </a:lnTo>
                <a:lnTo>
                  <a:pt x="14520" y="78"/>
                </a:lnTo>
                <a:cubicBezTo>
                  <a:pt x="13772" y="7917"/>
                  <a:pt x="7545" y="14054"/>
                  <a:pt x="0" y="14054"/>
                </a:cubicBezTo>
                <a:lnTo>
                  <a:pt x="0" y="13825"/>
                </a:lnTo>
                <a:cubicBezTo>
                  <a:pt x="7434" y="13825"/>
                  <a:pt x="13569" y="7778"/>
                  <a:pt x="14307" y="55"/>
                </a:cubicBezTo>
                <a:close/>
                <a:moveTo>
                  <a:pt x="13123" y="0"/>
                </a:moveTo>
                <a:lnTo>
                  <a:pt x="13340" y="0"/>
                </a:lnTo>
                <a:lnTo>
                  <a:pt x="13144" y="1369"/>
                </a:lnTo>
                <a:cubicBezTo>
                  <a:pt x="11891" y="7882"/>
                  <a:pt x="6474" y="12797"/>
                  <a:pt x="0" y="12797"/>
                </a:cubicBezTo>
                <a:lnTo>
                  <a:pt x="0" y="12568"/>
                </a:lnTo>
                <a:cubicBezTo>
                  <a:pt x="6370" y="12568"/>
                  <a:pt x="11700" y="7733"/>
                  <a:pt x="12933" y="1324"/>
                </a:cubicBezTo>
                <a:close/>
                <a:moveTo>
                  <a:pt x="11931" y="0"/>
                </a:moveTo>
                <a:lnTo>
                  <a:pt x="12148" y="0"/>
                </a:lnTo>
                <a:lnTo>
                  <a:pt x="11988" y="1116"/>
                </a:lnTo>
                <a:cubicBezTo>
                  <a:pt x="10845" y="7057"/>
                  <a:pt x="5904" y="11539"/>
                  <a:pt x="0" y="11539"/>
                </a:cubicBezTo>
                <a:lnTo>
                  <a:pt x="0" y="11310"/>
                </a:lnTo>
                <a:cubicBezTo>
                  <a:pt x="5801" y="11310"/>
                  <a:pt x="10655" y="6907"/>
                  <a:pt x="11778" y="1070"/>
                </a:cubicBezTo>
                <a:close/>
                <a:moveTo>
                  <a:pt x="10740" y="0"/>
                </a:moveTo>
                <a:lnTo>
                  <a:pt x="10957" y="0"/>
                </a:lnTo>
                <a:lnTo>
                  <a:pt x="10833" y="862"/>
                </a:lnTo>
                <a:cubicBezTo>
                  <a:pt x="9800" y="6231"/>
                  <a:pt x="5335" y="10281"/>
                  <a:pt x="0" y="10281"/>
                </a:cubicBezTo>
                <a:lnTo>
                  <a:pt x="0" y="10052"/>
                </a:lnTo>
                <a:cubicBezTo>
                  <a:pt x="5232" y="10052"/>
                  <a:pt x="9610" y="6081"/>
                  <a:pt x="10623" y="816"/>
                </a:cubicBezTo>
                <a:close/>
                <a:moveTo>
                  <a:pt x="9548" y="0"/>
                </a:moveTo>
                <a:lnTo>
                  <a:pt x="9766" y="0"/>
                </a:lnTo>
                <a:lnTo>
                  <a:pt x="9678" y="609"/>
                </a:lnTo>
                <a:cubicBezTo>
                  <a:pt x="8755" y="5406"/>
                  <a:pt x="4766" y="9024"/>
                  <a:pt x="0" y="9024"/>
                </a:cubicBezTo>
                <a:lnTo>
                  <a:pt x="0" y="8795"/>
                </a:lnTo>
                <a:cubicBezTo>
                  <a:pt x="4663" y="8795"/>
                  <a:pt x="8564" y="5256"/>
                  <a:pt x="9467" y="563"/>
                </a:cubicBezTo>
                <a:close/>
                <a:moveTo>
                  <a:pt x="8341" y="0"/>
                </a:moveTo>
                <a:lnTo>
                  <a:pt x="8556" y="0"/>
                </a:lnTo>
                <a:lnTo>
                  <a:pt x="8522" y="356"/>
                </a:lnTo>
                <a:cubicBezTo>
                  <a:pt x="7709" y="4580"/>
                  <a:pt x="4196" y="7766"/>
                  <a:pt x="0" y="7766"/>
                </a:cubicBezTo>
                <a:lnTo>
                  <a:pt x="0" y="7537"/>
                </a:lnTo>
                <a:cubicBezTo>
                  <a:pt x="4094" y="7537"/>
                  <a:pt x="7519" y="4429"/>
                  <a:pt x="8312" y="310"/>
                </a:cubicBezTo>
                <a:close/>
                <a:moveTo>
                  <a:pt x="7162" y="0"/>
                </a:moveTo>
                <a:lnTo>
                  <a:pt x="7377" y="0"/>
                </a:lnTo>
                <a:lnTo>
                  <a:pt x="7367" y="103"/>
                </a:lnTo>
                <a:cubicBezTo>
                  <a:pt x="6665" y="3754"/>
                  <a:pt x="3629" y="6508"/>
                  <a:pt x="0" y="6508"/>
                </a:cubicBezTo>
                <a:lnTo>
                  <a:pt x="0" y="6280"/>
                </a:lnTo>
                <a:cubicBezTo>
                  <a:pt x="3524" y="6280"/>
                  <a:pt x="6474" y="3604"/>
                  <a:pt x="7157" y="57"/>
                </a:cubicBezTo>
                <a:close/>
                <a:moveTo>
                  <a:pt x="5944" y="0"/>
                </a:moveTo>
                <a:lnTo>
                  <a:pt x="6168" y="0"/>
                </a:lnTo>
                <a:lnTo>
                  <a:pt x="5842" y="1119"/>
                </a:lnTo>
                <a:cubicBezTo>
                  <a:pt x="4878" y="3545"/>
                  <a:pt x="2623" y="5251"/>
                  <a:pt x="0" y="5251"/>
                </a:cubicBezTo>
                <a:lnTo>
                  <a:pt x="0" y="5022"/>
                </a:lnTo>
                <a:cubicBezTo>
                  <a:pt x="2533" y="5022"/>
                  <a:pt x="4712" y="3374"/>
                  <a:pt x="5643" y="1030"/>
                </a:cubicBezTo>
                <a:close/>
                <a:moveTo>
                  <a:pt x="4715" y="0"/>
                </a:moveTo>
                <a:lnTo>
                  <a:pt x="4939" y="0"/>
                </a:lnTo>
                <a:lnTo>
                  <a:pt x="4755" y="630"/>
                </a:lnTo>
                <a:cubicBezTo>
                  <a:pt x="3970" y="2604"/>
                  <a:pt x="2134" y="3993"/>
                  <a:pt x="0" y="3993"/>
                </a:cubicBezTo>
                <a:lnTo>
                  <a:pt x="0" y="3764"/>
                </a:lnTo>
                <a:cubicBezTo>
                  <a:pt x="2046" y="3764"/>
                  <a:pt x="3805" y="2433"/>
                  <a:pt x="4557" y="540"/>
                </a:cubicBezTo>
                <a:close/>
                <a:moveTo>
                  <a:pt x="3486" y="0"/>
                </a:moveTo>
                <a:lnTo>
                  <a:pt x="3710" y="0"/>
                </a:lnTo>
                <a:lnTo>
                  <a:pt x="3669" y="140"/>
                </a:lnTo>
                <a:cubicBezTo>
                  <a:pt x="3063" y="1664"/>
                  <a:pt x="1647" y="2736"/>
                  <a:pt x="0" y="2736"/>
                </a:cubicBezTo>
                <a:lnTo>
                  <a:pt x="0" y="2507"/>
                </a:lnTo>
                <a:cubicBezTo>
                  <a:pt x="1558" y="2507"/>
                  <a:pt x="2898" y="1493"/>
                  <a:pt x="3471" y="51"/>
                </a:cubicBezTo>
                <a:close/>
                <a:moveTo>
                  <a:pt x="2108" y="0"/>
                </a:moveTo>
                <a:lnTo>
                  <a:pt x="2405" y="0"/>
                </a:lnTo>
                <a:lnTo>
                  <a:pt x="2324" y="159"/>
                </a:lnTo>
                <a:cubicBezTo>
                  <a:pt x="1820" y="954"/>
                  <a:pt x="966" y="1478"/>
                  <a:pt x="0" y="1478"/>
                </a:cubicBezTo>
                <a:lnTo>
                  <a:pt x="0" y="1250"/>
                </a:lnTo>
                <a:cubicBezTo>
                  <a:pt x="714" y="1250"/>
                  <a:pt x="1361" y="940"/>
                  <a:pt x="1830" y="440"/>
                </a:cubicBezTo>
                <a:close/>
              </a:path>
            </a:pathLst>
          </a:custGeom>
          <a:solidFill>
            <a:srgbClr val="EEF3FA"/>
          </a:solidFill>
          <a:ln w="12700">
            <a:miter lim="400000"/>
          </a:ln>
        </p:spPr>
        <p:txBody>
          <a:bodyPr lIns="45719" rIns="45719" anchor="ctr"/>
          <a:lstStyle/>
          <a:p>
            <a:pPr/>
          </a:p>
        </p:txBody>
      </p:sp>
      <p:sp>
        <p:nvSpPr>
          <p:cNvPr id="309" name="Title Text"/>
          <p:cNvSpPr txBox="1"/>
          <p:nvPr>
            <p:ph type="title"/>
          </p:nvPr>
        </p:nvSpPr>
        <p:spPr>
          <a:xfrm>
            <a:off x="839787" y="457200"/>
            <a:ext cx="3932239" cy="1600200"/>
          </a:xfrm>
          <a:prstGeom prst="rect">
            <a:avLst/>
          </a:prstGeom>
        </p:spPr>
        <p:txBody>
          <a:bodyPr anchor="b"/>
          <a:lstStyle>
            <a:lvl1pPr>
              <a:lnSpc>
                <a:spcPts val="4800"/>
              </a:lnSpc>
              <a:defRPr sz="3200"/>
            </a:lvl1pPr>
          </a:lstStyle>
          <a:p>
            <a:pPr/>
            <a:r>
              <a:t>Title Text</a:t>
            </a:r>
          </a:p>
        </p:txBody>
      </p:sp>
      <p:sp>
        <p:nvSpPr>
          <p:cNvPr id="310" name="Picture Placeholder 2"/>
          <p:cNvSpPr/>
          <p:nvPr>
            <p:ph type="pic" sz="half" idx="21"/>
          </p:nvPr>
        </p:nvSpPr>
        <p:spPr>
          <a:xfrm>
            <a:off x="5183187" y="987425"/>
            <a:ext cx="6172201" cy="4873625"/>
          </a:xfrm>
          <a:prstGeom prst="rect">
            <a:avLst/>
          </a:prstGeom>
        </p:spPr>
        <p:txBody>
          <a:bodyPr lIns="91439" rIns="91439">
            <a:noAutofit/>
          </a:bodyPr>
          <a:lstStyle/>
          <a:p>
            <a:pPr/>
          </a:p>
        </p:txBody>
      </p:sp>
      <p:sp>
        <p:nvSpPr>
          <p:cNvPr id="311" name="Body Level One…"/>
          <p:cNvSpPr txBox="1"/>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31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ntroduction">
    <p:spTree>
      <p:nvGrpSpPr>
        <p:cNvPr id="1" name=""/>
        <p:cNvGrpSpPr/>
        <p:nvPr/>
      </p:nvGrpSpPr>
      <p:grpSpPr>
        <a:xfrm>
          <a:off x="0" y="0"/>
          <a:ext cx="0" cy="0"/>
          <a:chOff x="0" y="0"/>
          <a:chExt cx="0" cy="0"/>
        </a:xfrm>
      </p:grpSpPr>
      <p:sp>
        <p:nvSpPr>
          <p:cNvPr id="40" name="Freeform: Shape 22"/>
          <p:cNvSpPr/>
          <p:nvPr/>
        </p:nvSpPr>
        <p:spPr>
          <a:xfrm>
            <a:off x="0" y="3427336"/>
            <a:ext cx="3430200" cy="3430666"/>
          </a:xfrm>
          <a:prstGeom prst="rect">
            <a:avLst/>
          </a:prstGeom>
          <a:solidFill>
            <a:schemeClr val="accent3"/>
          </a:solidFill>
          <a:ln w="12700">
            <a:miter lim="400000"/>
          </a:ln>
        </p:spPr>
        <p:txBody>
          <a:bodyPr lIns="45719" rIns="45719"/>
          <a:lstStyle/>
          <a:p>
            <a:pPr/>
          </a:p>
        </p:txBody>
      </p:sp>
      <p:sp>
        <p:nvSpPr>
          <p:cNvPr id="41" name="Freeform: Shape 19"/>
          <p:cNvSpPr/>
          <p:nvPr/>
        </p:nvSpPr>
        <p:spPr>
          <a:xfrm>
            <a:off x="0" y="3427336"/>
            <a:ext cx="3430200" cy="34306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21600"/>
                </a:lnTo>
                <a:lnTo>
                  <a:pt x="0" y="21600"/>
                </a:lnTo>
                <a:lnTo>
                  <a:pt x="0" y="21517"/>
                </a:lnTo>
                <a:close/>
              </a:path>
            </a:pathLst>
          </a:custGeom>
          <a:solidFill>
            <a:schemeClr val="accent1"/>
          </a:solidFill>
          <a:ln w="12700">
            <a:miter lim="400000"/>
          </a:ln>
        </p:spPr>
        <p:txBody>
          <a:bodyPr lIns="45719" rIns="45719"/>
          <a:lstStyle/>
          <a:p>
            <a:pPr/>
          </a:p>
        </p:txBody>
      </p:sp>
      <p:sp>
        <p:nvSpPr>
          <p:cNvPr id="42" name="Freeform: Shape 13"/>
          <p:cNvSpPr/>
          <p:nvPr/>
        </p:nvSpPr>
        <p:spPr>
          <a:xfrm>
            <a:off x="0" y="0"/>
            <a:ext cx="3423786" cy="3437346"/>
          </a:xfrm>
          <a:prstGeom prst="rect">
            <a:avLst/>
          </a:prstGeom>
          <a:solidFill>
            <a:schemeClr val="accent5"/>
          </a:solidFill>
          <a:ln w="12700">
            <a:miter lim="400000"/>
          </a:ln>
        </p:spPr>
        <p:txBody>
          <a:bodyPr lIns="45719" rIns="45719"/>
          <a:lstStyle/>
          <a:p>
            <a:pPr/>
          </a:p>
        </p:txBody>
      </p:sp>
      <p:sp>
        <p:nvSpPr>
          <p:cNvPr id="43" name="Title Text"/>
          <p:cNvSpPr txBox="1"/>
          <p:nvPr>
            <p:ph type="title"/>
          </p:nvPr>
        </p:nvSpPr>
        <p:spPr>
          <a:xfrm>
            <a:off x="4224528" y="2276855"/>
            <a:ext cx="6766561" cy="768097"/>
          </a:xfrm>
          <a:prstGeom prst="rect">
            <a:avLst/>
          </a:prstGeom>
        </p:spPr>
        <p:txBody>
          <a:bodyPr/>
          <a:lstStyle>
            <a:lvl1pPr algn="l"/>
          </a:lstStyle>
          <a:p>
            <a:pPr/>
            <a:r>
              <a:t>Title Text</a:t>
            </a:r>
          </a:p>
        </p:txBody>
      </p:sp>
      <p:sp>
        <p:nvSpPr>
          <p:cNvPr id="44" name="Body Level One…"/>
          <p:cNvSpPr txBox="1"/>
          <p:nvPr>
            <p:ph type="body" sz="half" idx="1"/>
          </p:nvPr>
        </p:nvSpPr>
        <p:spPr>
          <a:xfrm>
            <a:off x="4224528" y="3222751"/>
            <a:ext cx="6766561" cy="2700529"/>
          </a:xfrm>
          <a:prstGeom prst="rect">
            <a:avLst/>
          </a:prstGeom>
        </p:spPr>
        <p:txBody>
          <a:bodyPr/>
          <a:lstStyle>
            <a:lvl1pPr marL="0" indent="0">
              <a:buSzTx/>
              <a:buFontTx/>
              <a:buNone/>
              <a:defRPr sz="1500"/>
            </a:lvl1pPr>
            <a:lvl2pPr marL="685800" indent="-347472">
              <a:buFontTx/>
              <a:defRPr sz="1500"/>
            </a:lvl2pPr>
            <a:lvl3pPr marL="1143000" indent="-347472">
              <a:buFontTx/>
              <a:defRPr sz="1500"/>
            </a:lvl3pPr>
            <a:lvl4pPr marL="1600200" indent="-347472">
              <a:buFontTx/>
              <a:defRPr sz="1500"/>
            </a:lvl4pPr>
            <a:lvl5pPr marL="2057400" indent="-347472">
              <a:buFontTx/>
              <a:defRPr sz="1500"/>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
        <p:nvSpPr>
          <p:cNvPr id="46" name="Freeform: Shape 16"/>
          <p:cNvSpPr/>
          <p:nvPr/>
        </p:nvSpPr>
        <p:spPr>
          <a:xfrm>
            <a:off x="0" y="868"/>
            <a:ext cx="3423786" cy="34364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lnTo>
                  <a:pt x="0" y="21600"/>
                </a:lnTo>
                <a:close/>
              </a:path>
            </a:pathLst>
          </a:custGeom>
          <a:solidFill>
            <a:schemeClr val="accent1"/>
          </a:solidFill>
          <a:ln w="12700">
            <a:miter lim="400000"/>
          </a:ln>
        </p:spPr>
        <p:txBody>
          <a:bodyPr lIns="45719" rIns="45719"/>
          <a:lstStyle/>
          <a:p>
            <a:pPr/>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Header">
    <p:spTree>
      <p:nvGrpSpPr>
        <p:cNvPr id="1" name=""/>
        <p:cNvGrpSpPr/>
        <p:nvPr/>
      </p:nvGrpSpPr>
      <p:grpSpPr>
        <a:xfrm>
          <a:off x="0" y="0"/>
          <a:ext cx="0" cy="0"/>
          <a:chOff x="0" y="0"/>
          <a:chExt cx="0" cy="0"/>
        </a:xfrm>
      </p:grpSpPr>
      <p:sp>
        <p:nvSpPr>
          <p:cNvPr id="53" name="Freeform: Shape 33"/>
          <p:cNvSpPr/>
          <p:nvPr/>
        </p:nvSpPr>
        <p:spPr>
          <a:xfrm>
            <a:off x="2062835" y="686474"/>
            <a:ext cx="7774631" cy="61930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6066"/>
                  <a:pt x="21600" y="13549"/>
                </a:cubicBezTo>
                <a:lnTo>
                  <a:pt x="21600" y="21600"/>
                </a:lnTo>
                <a:lnTo>
                  <a:pt x="0" y="21600"/>
                </a:lnTo>
                <a:lnTo>
                  <a:pt x="0" y="13549"/>
                </a:lnTo>
                <a:cubicBezTo>
                  <a:pt x="0" y="6066"/>
                  <a:pt x="4835" y="0"/>
                  <a:pt x="10800" y="0"/>
                </a:cubicBezTo>
                <a:close/>
              </a:path>
            </a:pathLst>
          </a:custGeom>
          <a:solidFill>
            <a:srgbClr val="F8E8E8">
              <a:alpha val="99000"/>
            </a:srgbClr>
          </a:solidFill>
          <a:ln w="12700">
            <a:miter lim="400000"/>
          </a:ln>
        </p:spPr>
        <p:txBody>
          <a:bodyPr lIns="45719" rIns="45719" anchor="ctr"/>
          <a:lstStyle/>
          <a:p>
            <a:pPr/>
          </a:p>
        </p:txBody>
      </p:sp>
      <p:sp>
        <p:nvSpPr>
          <p:cNvPr id="54" name="Freeform: Shape 45"/>
          <p:cNvSpPr/>
          <p:nvPr/>
        </p:nvSpPr>
        <p:spPr>
          <a:xfrm>
            <a:off x="7610251" y="1"/>
            <a:ext cx="2273669" cy="31479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41" y="0"/>
                </a:moveTo>
                <a:lnTo>
                  <a:pt x="21600" y="0"/>
                </a:lnTo>
                <a:lnTo>
                  <a:pt x="21600" y="21600"/>
                </a:lnTo>
                <a:lnTo>
                  <a:pt x="19915" y="21600"/>
                </a:lnTo>
                <a:lnTo>
                  <a:pt x="19320" y="21578"/>
                </a:lnTo>
                <a:cubicBezTo>
                  <a:pt x="8512" y="20780"/>
                  <a:pt x="0" y="14139"/>
                  <a:pt x="0" y="6086"/>
                </a:cubicBezTo>
                <a:cubicBezTo>
                  <a:pt x="0" y="3954"/>
                  <a:pt x="605" y="1919"/>
                  <a:pt x="1698" y="65"/>
                </a:cubicBezTo>
                <a:close/>
              </a:path>
            </a:pathLst>
          </a:custGeom>
          <a:solidFill>
            <a:schemeClr val="accent2"/>
          </a:solidFill>
          <a:ln w="12700">
            <a:miter lim="400000"/>
          </a:ln>
        </p:spPr>
        <p:txBody>
          <a:bodyPr lIns="45719" rIns="45719"/>
          <a:lstStyle/>
          <a:p>
            <a:pPr/>
          </a:p>
        </p:txBody>
      </p:sp>
      <p:sp>
        <p:nvSpPr>
          <p:cNvPr id="55" name="Freeform: Shape 42"/>
          <p:cNvSpPr/>
          <p:nvPr/>
        </p:nvSpPr>
        <p:spPr>
          <a:xfrm>
            <a:off x="9883919" y="1"/>
            <a:ext cx="2254929" cy="31415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9929" y="0"/>
                </a:lnTo>
                <a:lnTo>
                  <a:pt x="20636" y="1393"/>
                </a:lnTo>
                <a:cubicBezTo>
                  <a:pt x="21263" y="2847"/>
                  <a:pt x="21600" y="4393"/>
                  <a:pt x="21600" y="5995"/>
                </a:cubicBezTo>
                <a:cubicBezTo>
                  <a:pt x="21600" y="14065"/>
                  <a:pt x="13171" y="20665"/>
                  <a:pt x="2222" y="21509"/>
                </a:cubicBezTo>
                <a:lnTo>
                  <a:pt x="0" y="21600"/>
                </a:lnTo>
                <a:lnTo>
                  <a:pt x="0" y="21600"/>
                </a:lnTo>
                <a:lnTo>
                  <a:pt x="0" y="574"/>
                </a:lnTo>
                <a:close/>
              </a:path>
            </a:pathLst>
          </a:custGeom>
          <a:solidFill>
            <a:schemeClr val="accent6"/>
          </a:solidFill>
          <a:ln w="12700">
            <a:miter lim="400000"/>
          </a:ln>
        </p:spPr>
        <p:txBody>
          <a:bodyPr lIns="45719" rIns="45719"/>
          <a:lstStyle/>
          <a:p>
            <a:pPr/>
          </a:p>
        </p:txBody>
      </p:sp>
      <p:sp>
        <p:nvSpPr>
          <p:cNvPr id="56" name="Freeform: Shape 48"/>
          <p:cNvSpPr/>
          <p:nvPr/>
        </p:nvSpPr>
        <p:spPr>
          <a:xfrm>
            <a:off x="8395730" y="1"/>
            <a:ext cx="2959204" cy="23527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16" y="0"/>
                </a:moveTo>
                <a:lnTo>
                  <a:pt x="19484" y="0"/>
                </a:lnTo>
                <a:lnTo>
                  <a:pt x="19756" y="455"/>
                </a:lnTo>
                <a:cubicBezTo>
                  <a:pt x="20726" y="2259"/>
                  <a:pt x="21360" y="4372"/>
                  <a:pt x="21544" y="6651"/>
                </a:cubicBezTo>
                <a:lnTo>
                  <a:pt x="21600" y="8038"/>
                </a:lnTo>
                <a:lnTo>
                  <a:pt x="21600" y="8038"/>
                </a:lnTo>
                <a:lnTo>
                  <a:pt x="21544" y="9425"/>
                </a:lnTo>
                <a:cubicBezTo>
                  <a:pt x="20991" y="16263"/>
                  <a:pt x="16392" y="21600"/>
                  <a:pt x="10800" y="21600"/>
                </a:cubicBezTo>
                <a:cubicBezTo>
                  <a:pt x="4835" y="21600"/>
                  <a:pt x="0" y="15528"/>
                  <a:pt x="0" y="8038"/>
                </a:cubicBezTo>
                <a:cubicBezTo>
                  <a:pt x="0" y="5229"/>
                  <a:pt x="680" y="2620"/>
                  <a:pt x="1844" y="455"/>
                </a:cubicBezTo>
                <a:close/>
              </a:path>
            </a:pathLst>
          </a:custGeom>
          <a:solidFill>
            <a:srgbClr val="FDFAF6"/>
          </a:solidFill>
          <a:ln w="12700">
            <a:miter lim="400000"/>
          </a:ln>
        </p:spPr>
        <p:txBody>
          <a:bodyPr lIns="45719" rIns="45719"/>
          <a:lstStyle/>
          <a:p>
            <a:pPr/>
          </a:p>
        </p:txBody>
      </p:sp>
      <p:sp>
        <p:nvSpPr>
          <p:cNvPr id="57" name="Freeform: Shape 39"/>
          <p:cNvSpPr/>
          <p:nvPr/>
        </p:nvSpPr>
        <p:spPr>
          <a:xfrm>
            <a:off x="1390853" y="3130662"/>
            <a:ext cx="3106249" cy="37488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lnTo>
                  <a:pt x="0" y="21600"/>
                </a:lnTo>
                <a:close/>
              </a:path>
            </a:pathLst>
          </a:custGeom>
          <a:solidFill>
            <a:schemeClr val="accent2">
              <a:alpha val="99000"/>
            </a:schemeClr>
          </a:solidFill>
          <a:ln w="12700">
            <a:miter lim="400000"/>
          </a:ln>
        </p:spPr>
        <p:txBody>
          <a:bodyPr lIns="45719" rIns="45719"/>
          <a:lstStyle/>
          <a:p>
            <a:pPr/>
          </a:p>
        </p:txBody>
      </p:sp>
      <p:sp>
        <p:nvSpPr>
          <p:cNvPr id="58" name="Freeform: Shape 36"/>
          <p:cNvSpPr/>
          <p:nvPr/>
        </p:nvSpPr>
        <p:spPr>
          <a:xfrm>
            <a:off x="0" y="3130661"/>
            <a:ext cx="1400640" cy="37488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21600"/>
                </a:lnTo>
                <a:lnTo>
                  <a:pt x="0" y="21600"/>
                </a:lnTo>
                <a:lnTo>
                  <a:pt x="0" y="9707"/>
                </a:lnTo>
                <a:close/>
              </a:path>
            </a:pathLst>
          </a:custGeom>
          <a:solidFill>
            <a:schemeClr val="accent3"/>
          </a:solidFill>
          <a:ln w="12700">
            <a:miter lim="400000"/>
          </a:ln>
        </p:spPr>
        <p:txBody>
          <a:bodyPr lIns="45719" rIns="45719" anchor="ctr"/>
          <a:lstStyle/>
          <a:p>
            <a:pPr algn="ctr">
              <a:defRPr>
                <a:solidFill>
                  <a:srgbClr val="FDFAF6"/>
                </a:solidFill>
              </a:defRPr>
            </a:pPr>
          </a:p>
        </p:txBody>
      </p:sp>
      <p:sp>
        <p:nvSpPr>
          <p:cNvPr id="59" name="Title Text"/>
          <p:cNvSpPr txBox="1"/>
          <p:nvPr>
            <p:ph type="title"/>
          </p:nvPr>
        </p:nvSpPr>
        <p:spPr>
          <a:xfrm>
            <a:off x="2895600" y="3776471"/>
            <a:ext cx="6400800" cy="768097"/>
          </a:xfrm>
          <a:prstGeom prst="rect">
            <a:avLst/>
          </a:prstGeom>
        </p:spPr>
        <p:txBody>
          <a:bodyPr/>
          <a:lstStyle/>
          <a:p>
            <a:pPr/>
            <a:r>
              <a:t>Title Text</a:t>
            </a:r>
          </a:p>
        </p:txBody>
      </p:sp>
      <p:sp>
        <p:nvSpPr>
          <p:cNvPr id="60" name="Body Level One…"/>
          <p:cNvSpPr txBox="1"/>
          <p:nvPr>
            <p:ph type="body" sz="quarter" idx="1"/>
          </p:nvPr>
        </p:nvSpPr>
        <p:spPr>
          <a:xfrm>
            <a:off x="2895600" y="4718303"/>
            <a:ext cx="6400800" cy="512065"/>
          </a:xfrm>
          <a:prstGeom prst="rect">
            <a:avLst/>
          </a:prstGeom>
        </p:spPr>
        <p:txBody>
          <a:bodyPr lIns="0" tIns="0" rIns="0" bIns="0"/>
          <a:lstStyle>
            <a:lvl1pPr marL="0" indent="0" algn="ctr">
              <a:spcBef>
                <a:spcPts val="0"/>
              </a:spcBef>
              <a:buSzTx/>
              <a:buFontTx/>
              <a:buNone/>
              <a:defRPr sz="2400"/>
            </a:lvl1pPr>
            <a:lvl2pPr marL="0" indent="457200" algn="ctr">
              <a:spcBef>
                <a:spcPts val="0"/>
              </a:spcBef>
              <a:buSzTx/>
              <a:buFontTx/>
              <a:buNone/>
              <a:defRPr sz="2400"/>
            </a:lvl2pPr>
            <a:lvl3pPr marL="0" indent="914400" algn="ctr">
              <a:spcBef>
                <a:spcPts val="0"/>
              </a:spcBef>
              <a:buSzTx/>
              <a:buFontTx/>
              <a:buNone/>
              <a:defRPr sz="2400"/>
            </a:lvl3pPr>
            <a:lvl4pPr marL="0" indent="1371600" algn="ctr">
              <a:spcBef>
                <a:spcPts val="0"/>
              </a:spcBef>
              <a:buSzTx/>
              <a:buFontTx/>
              <a:buNone/>
              <a:defRPr sz="2400"/>
            </a:lvl4pPr>
            <a:lvl5pPr marL="0" indent="1828800" algn="ctr">
              <a:spcBef>
                <a:spcPts val="0"/>
              </a:spcBef>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61" name="Slide Number"/>
          <p:cNvSpPr txBox="1"/>
          <p:nvPr>
            <p:ph type="sldNum" sz="quarter" idx="2"/>
          </p:nvPr>
        </p:nvSpPr>
        <p:spPr>
          <a:xfrm>
            <a:off x="73152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hart">
    <p:spTree>
      <p:nvGrpSpPr>
        <p:cNvPr id="1" name=""/>
        <p:cNvGrpSpPr/>
        <p:nvPr/>
      </p:nvGrpSpPr>
      <p:grpSpPr>
        <a:xfrm>
          <a:off x="0" y="0"/>
          <a:ext cx="0" cy="0"/>
          <a:chOff x="0" y="0"/>
          <a:chExt cx="0" cy="0"/>
        </a:xfrm>
      </p:grpSpPr>
      <p:sp>
        <p:nvSpPr>
          <p:cNvPr id="68" name="Title Text"/>
          <p:cNvSpPr txBox="1"/>
          <p:nvPr>
            <p:ph type="title"/>
          </p:nvPr>
        </p:nvSpPr>
        <p:spPr>
          <a:prstGeom prst="rect">
            <a:avLst/>
          </a:prstGeom>
        </p:spPr>
        <p:txBody>
          <a:bodyPr/>
          <a:lstStyle/>
          <a:p>
            <a:pPr/>
            <a:r>
              <a:t>Title Text</a:t>
            </a:r>
          </a:p>
        </p:txBody>
      </p:sp>
      <p:sp>
        <p:nvSpPr>
          <p:cNvPr id="69"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Table">
    <p:spTree>
      <p:nvGrpSpPr>
        <p:cNvPr id="1" name=""/>
        <p:cNvGrpSpPr/>
        <p:nvPr/>
      </p:nvGrpSpPr>
      <p:grpSpPr>
        <a:xfrm>
          <a:off x="0" y="0"/>
          <a:ext cx="0" cy="0"/>
          <a:chOff x="0" y="0"/>
          <a:chExt cx="0" cy="0"/>
        </a:xfrm>
      </p:grpSpPr>
      <p:sp>
        <p:nvSpPr>
          <p:cNvPr id="77" name="Freeform: Shape 27"/>
          <p:cNvSpPr/>
          <p:nvPr/>
        </p:nvSpPr>
        <p:spPr>
          <a:xfrm>
            <a:off x="9866106" y="-1"/>
            <a:ext cx="2325895" cy="21808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195" y="0"/>
                </a:moveTo>
                <a:lnTo>
                  <a:pt x="19492" y="0"/>
                </a:lnTo>
                <a:lnTo>
                  <a:pt x="19771" y="440"/>
                </a:lnTo>
                <a:cubicBezTo>
                  <a:pt x="20122" y="815"/>
                  <a:pt x="20574" y="1083"/>
                  <a:pt x="21079" y="1193"/>
                </a:cubicBezTo>
                <a:lnTo>
                  <a:pt x="21600" y="1250"/>
                </a:lnTo>
                <a:lnTo>
                  <a:pt x="21600" y="1478"/>
                </a:lnTo>
                <a:lnTo>
                  <a:pt x="21036" y="1417"/>
                </a:lnTo>
                <a:cubicBezTo>
                  <a:pt x="20306" y="1258"/>
                  <a:pt x="19679" y="795"/>
                  <a:pt x="19276" y="159"/>
                </a:cubicBezTo>
                <a:close/>
                <a:moveTo>
                  <a:pt x="17890" y="0"/>
                </a:moveTo>
                <a:lnTo>
                  <a:pt x="18114" y="0"/>
                </a:lnTo>
                <a:lnTo>
                  <a:pt x="18129" y="51"/>
                </a:lnTo>
                <a:cubicBezTo>
                  <a:pt x="18606" y="1252"/>
                  <a:pt x="19617" y="2157"/>
                  <a:pt x="20842" y="2425"/>
                </a:cubicBezTo>
                <a:lnTo>
                  <a:pt x="21600" y="2507"/>
                </a:lnTo>
                <a:lnTo>
                  <a:pt x="21600" y="2736"/>
                </a:lnTo>
                <a:lnTo>
                  <a:pt x="20799" y="2649"/>
                </a:lnTo>
                <a:cubicBezTo>
                  <a:pt x="19504" y="2366"/>
                  <a:pt x="18436" y="1410"/>
                  <a:pt x="17931" y="140"/>
                </a:cubicBezTo>
                <a:close/>
                <a:moveTo>
                  <a:pt x="16661" y="0"/>
                </a:moveTo>
                <a:lnTo>
                  <a:pt x="16885" y="0"/>
                </a:lnTo>
                <a:lnTo>
                  <a:pt x="17043" y="540"/>
                </a:lnTo>
                <a:cubicBezTo>
                  <a:pt x="17669" y="2117"/>
                  <a:pt x="18996" y="3305"/>
                  <a:pt x="20604" y="3657"/>
                </a:cubicBezTo>
                <a:lnTo>
                  <a:pt x="21600" y="3764"/>
                </a:lnTo>
                <a:lnTo>
                  <a:pt x="21600" y="3993"/>
                </a:lnTo>
                <a:lnTo>
                  <a:pt x="20561" y="3881"/>
                </a:lnTo>
                <a:cubicBezTo>
                  <a:pt x="18883" y="3514"/>
                  <a:pt x="17499" y="2275"/>
                  <a:pt x="16845" y="630"/>
                </a:cubicBezTo>
                <a:close/>
                <a:moveTo>
                  <a:pt x="15432" y="0"/>
                </a:moveTo>
                <a:lnTo>
                  <a:pt x="15656" y="0"/>
                </a:lnTo>
                <a:lnTo>
                  <a:pt x="15957" y="1030"/>
                </a:lnTo>
                <a:cubicBezTo>
                  <a:pt x="16733" y="2983"/>
                  <a:pt x="18375" y="4454"/>
                  <a:pt x="20367" y="4889"/>
                </a:cubicBezTo>
                <a:lnTo>
                  <a:pt x="21600" y="5022"/>
                </a:lnTo>
                <a:lnTo>
                  <a:pt x="21600" y="5251"/>
                </a:lnTo>
                <a:lnTo>
                  <a:pt x="20324" y="5114"/>
                </a:lnTo>
                <a:cubicBezTo>
                  <a:pt x="18261" y="4662"/>
                  <a:pt x="16561" y="3140"/>
                  <a:pt x="15758" y="1119"/>
                </a:cubicBezTo>
                <a:close/>
                <a:moveTo>
                  <a:pt x="14223" y="0"/>
                </a:moveTo>
                <a:lnTo>
                  <a:pt x="14438" y="0"/>
                </a:lnTo>
                <a:lnTo>
                  <a:pt x="14443" y="57"/>
                </a:lnTo>
                <a:cubicBezTo>
                  <a:pt x="15077" y="3351"/>
                  <a:pt x="17666" y="5893"/>
                  <a:pt x="20854" y="6239"/>
                </a:cubicBezTo>
                <a:lnTo>
                  <a:pt x="21600" y="6280"/>
                </a:lnTo>
                <a:lnTo>
                  <a:pt x="21600" y="6508"/>
                </a:lnTo>
                <a:lnTo>
                  <a:pt x="20832" y="6467"/>
                </a:lnTo>
                <a:cubicBezTo>
                  <a:pt x="17550" y="6110"/>
                  <a:pt x="14885" y="3494"/>
                  <a:pt x="14233" y="103"/>
                </a:cubicBezTo>
                <a:close/>
                <a:moveTo>
                  <a:pt x="13044" y="0"/>
                </a:moveTo>
                <a:lnTo>
                  <a:pt x="13259" y="0"/>
                </a:lnTo>
                <a:lnTo>
                  <a:pt x="13288" y="310"/>
                </a:lnTo>
                <a:cubicBezTo>
                  <a:pt x="14024" y="4135"/>
                  <a:pt x="17030" y="7088"/>
                  <a:pt x="20734" y="7490"/>
                </a:cubicBezTo>
                <a:lnTo>
                  <a:pt x="21600" y="7537"/>
                </a:lnTo>
                <a:lnTo>
                  <a:pt x="21600" y="7766"/>
                </a:lnTo>
                <a:lnTo>
                  <a:pt x="20712" y="7718"/>
                </a:lnTo>
                <a:cubicBezTo>
                  <a:pt x="16915" y="7305"/>
                  <a:pt x="13833" y="4278"/>
                  <a:pt x="13078" y="356"/>
                </a:cubicBezTo>
                <a:close/>
                <a:moveTo>
                  <a:pt x="11835" y="0"/>
                </a:moveTo>
                <a:lnTo>
                  <a:pt x="12080" y="0"/>
                </a:lnTo>
                <a:lnTo>
                  <a:pt x="12133" y="563"/>
                </a:lnTo>
                <a:cubicBezTo>
                  <a:pt x="12971" y="4920"/>
                  <a:pt x="16395" y="8284"/>
                  <a:pt x="20613" y="8742"/>
                </a:cubicBezTo>
                <a:lnTo>
                  <a:pt x="21600" y="8795"/>
                </a:lnTo>
                <a:lnTo>
                  <a:pt x="21600" y="9024"/>
                </a:lnTo>
                <a:lnTo>
                  <a:pt x="20591" y="8970"/>
                </a:lnTo>
                <a:cubicBezTo>
                  <a:pt x="16279" y="8501"/>
                  <a:pt x="12779" y="5063"/>
                  <a:pt x="11922" y="609"/>
                </a:cubicBezTo>
                <a:close/>
                <a:moveTo>
                  <a:pt x="10643" y="0"/>
                </a:moveTo>
                <a:lnTo>
                  <a:pt x="10860" y="0"/>
                </a:lnTo>
                <a:lnTo>
                  <a:pt x="10977" y="816"/>
                </a:lnTo>
                <a:cubicBezTo>
                  <a:pt x="11918" y="5705"/>
                  <a:pt x="15760" y="9478"/>
                  <a:pt x="20493" y="9993"/>
                </a:cubicBezTo>
                <a:lnTo>
                  <a:pt x="21600" y="10052"/>
                </a:lnTo>
                <a:lnTo>
                  <a:pt x="21600" y="10281"/>
                </a:lnTo>
                <a:lnTo>
                  <a:pt x="20471" y="10220"/>
                </a:lnTo>
                <a:cubicBezTo>
                  <a:pt x="15644" y="9696"/>
                  <a:pt x="11726" y="5848"/>
                  <a:pt x="10767" y="862"/>
                </a:cubicBezTo>
                <a:close/>
                <a:moveTo>
                  <a:pt x="9452" y="0"/>
                </a:moveTo>
                <a:lnTo>
                  <a:pt x="9669" y="0"/>
                </a:lnTo>
                <a:lnTo>
                  <a:pt x="9822" y="1070"/>
                </a:lnTo>
                <a:cubicBezTo>
                  <a:pt x="10865" y="6490"/>
                  <a:pt x="15125" y="10673"/>
                  <a:pt x="20372" y="11244"/>
                </a:cubicBezTo>
                <a:lnTo>
                  <a:pt x="21600" y="11310"/>
                </a:lnTo>
                <a:lnTo>
                  <a:pt x="21600" y="11539"/>
                </a:lnTo>
                <a:lnTo>
                  <a:pt x="20351" y="11471"/>
                </a:lnTo>
                <a:cubicBezTo>
                  <a:pt x="15009" y="10891"/>
                  <a:pt x="10673" y="6632"/>
                  <a:pt x="9612" y="1116"/>
                </a:cubicBezTo>
                <a:close/>
                <a:moveTo>
                  <a:pt x="8260" y="0"/>
                </a:moveTo>
                <a:lnTo>
                  <a:pt x="8477" y="0"/>
                </a:lnTo>
                <a:lnTo>
                  <a:pt x="8667" y="1324"/>
                </a:lnTo>
                <a:cubicBezTo>
                  <a:pt x="9812" y="7275"/>
                  <a:pt x="14490" y="11870"/>
                  <a:pt x="20252" y="12495"/>
                </a:cubicBezTo>
                <a:lnTo>
                  <a:pt x="21600" y="12568"/>
                </a:lnTo>
                <a:lnTo>
                  <a:pt x="21600" y="12797"/>
                </a:lnTo>
                <a:lnTo>
                  <a:pt x="20230" y="12723"/>
                </a:lnTo>
                <a:cubicBezTo>
                  <a:pt x="14373" y="12087"/>
                  <a:pt x="9620" y="7417"/>
                  <a:pt x="8456" y="1369"/>
                </a:cubicBezTo>
                <a:close/>
                <a:moveTo>
                  <a:pt x="7076" y="0"/>
                </a:moveTo>
                <a:lnTo>
                  <a:pt x="7290" y="0"/>
                </a:lnTo>
                <a:lnTo>
                  <a:pt x="7293" y="55"/>
                </a:lnTo>
                <a:cubicBezTo>
                  <a:pt x="7982" y="7264"/>
                  <a:pt x="13372" y="13012"/>
                  <a:pt x="20132" y="13746"/>
                </a:cubicBezTo>
                <a:lnTo>
                  <a:pt x="21600" y="13825"/>
                </a:lnTo>
                <a:lnTo>
                  <a:pt x="21600" y="14054"/>
                </a:lnTo>
                <a:lnTo>
                  <a:pt x="20110" y="13974"/>
                </a:lnTo>
                <a:cubicBezTo>
                  <a:pt x="13249" y="13228"/>
                  <a:pt x="7778" y="7394"/>
                  <a:pt x="7080" y="78"/>
                </a:cubicBezTo>
                <a:close/>
                <a:moveTo>
                  <a:pt x="5897" y="0"/>
                </a:moveTo>
                <a:lnTo>
                  <a:pt x="6111" y="0"/>
                </a:lnTo>
                <a:lnTo>
                  <a:pt x="6120" y="183"/>
                </a:lnTo>
                <a:cubicBezTo>
                  <a:pt x="6865" y="7983"/>
                  <a:pt x="12697" y="14202"/>
                  <a:pt x="20011" y="14997"/>
                </a:cubicBezTo>
                <a:lnTo>
                  <a:pt x="21600" y="15083"/>
                </a:lnTo>
                <a:lnTo>
                  <a:pt x="21600" y="15311"/>
                </a:lnTo>
                <a:lnTo>
                  <a:pt x="19989" y="15224"/>
                </a:lnTo>
                <a:cubicBezTo>
                  <a:pt x="12575" y="14419"/>
                  <a:pt x="6662" y="8114"/>
                  <a:pt x="5907" y="206"/>
                </a:cubicBezTo>
                <a:close/>
                <a:moveTo>
                  <a:pt x="4717" y="0"/>
                </a:moveTo>
                <a:lnTo>
                  <a:pt x="4932" y="0"/>
                </a:lnTo>
                <a:lnTo>
                  <a:pt x="4947" y="313"/>
                </a:lnTo>
                <a:cubicBezTo>
                  <a:pt x="5749" y="8703"/>
                  <a:pt x="12023" y="15394"/>
                  <a:pt x="19891" y="16249"/>
                </a:cubicBezTo>
                <a:lnTo>
                  <a:pt x="21600" y="16341"/>
                </a:lnTo>
                <a:lnTo>
                  <a:pt x="21600" y="16570"/>
                </a:lnTo>
                <a:lnTo>
                  <a:pt x="19869" y="16476"/>
                </a:lnTo>
                <a:cubicBezTo>
                  <a:pt x="11899" y="15611"/>
                  <a:pt x="5545" y="8834"/>
                  <a:pt x="4733" y="335"/>
                </a:cubicBezTo>
                <a:close/>
                <a:moveTo>
                  <a:pt x="3538" y="0"/>
                </a:moveTo>
                <a:lnTo>
                  <a:pt x="3752" y="0"/>
                </a:lnTo>
                <a:lnTo>
                  <a:pt x="3773" y="440"/>
                </a:lnTo>
                <a:cubicBezTo>
                  <a:pt x="4631" y="9423"/>
                  <a:pt x="11348" y="16585"/>
                  <a:pt x="19771" y="17500"/>
                </a:cubicBezTo>
                <a:lnTo>
                  <a:pt x="21600" y="17598"/>
                </a:lnTo>
                <a:lnTo>
                  <a:pt x="21600" y="17827"/>
                </a:lnTo>
                <a:lnTo>
                  <a:pt x="19749" y="17727"/>
                </a:lnTo>
                <a:cubicBezTo>
                  <a:pt x="11224" y="16801"/>
                  <a:pt x="4428" y="9554"/>
                  <a:pt x="3560" y="463"/>
                </a:cubicBezTo>
                <a:close/>
                <a:moveTo>
                  <a:pt x="2359" y="0"/>
                </a:moveTo>
                <a:lnTo>
                  <a:pt x="2574" y="0"/>
                </a:lnTo>
                <a:lnTo>
                  <a:pt x="2601" y="568"/>
                </a:lnTo>
                <a:cubicBezTo>
                  <a:pt x="3515" y="10141"/>
                  <a:pt x="10672" y="17775"/>
                  <a:pt x="19650" y="18750"/>
                </a:cubicBezTo>
                <a:lnTo>
                  <a:pt x="21600" y="18856"/>
                </a:lnTo>
                <a:lnTo>
                  <a:pt x="21600" y="19084"/>
                </a:lnTo>
                <a:lnTo>
                  <a:pt x="19628" y="18978"/>
                </a:lnTo>
                <a:cubicBezTo>
                  <a:pt x="10550" y="17992"/>
                  <a:pt x="3312" y="10273"/>
                  <a:pt x="2387" y="592"/>
                </a:cubicBezTo>
                <a:close/>
                <a:moveTo>
                  <a:pt x="1179" y="0"/>
                </a:moveTo>
                <a:lnTo>
                  <a:pt x="1394" y="0"/>
                </a:lnTo>
                <a:lnTo>
                  <a:pt x="1428" y="698"/>
                </a:lnTo>
                <a:cubicBezTo>
                  <a:pt x="2399" y="10862"/>
                  <a:pt x="9998" y="18967"/>
                  <a:pt x="19530" y="20002"/>
                </a:cubicBezTo>
                <a:lnTo>
                  <a:pt x="21600" y="20114"/>
                </a:lnTo>
                <a:lnTo>
                  <a:pt x="21600" y="20343"/>
                </a:lnTo>
                <a:lnTo>
                  <a:pt x="19508" y="20230"/>
                </a:lnTo>
                <a:cubicBezTo>
                  <a:pt x="9875" y="19183"/>
                  <a:pt x="2194" y="10993"/>
                  <a:pt x="1213" y="720"/>
                </a:cubicBezTo>
                <a:close/>
                <a:moveTo>
                  <a:pt x="0" y="0"/>
                </a:moveTo>
                <a:lnTo>
                  <a:pt x="215" y="0"/>
                </a:lnTo>
                <a:lnTo>
                  <a:pt x="254" y="825"/>
                </a:lnTo>
                <a:cubicBezTo>
                  <a:pt x="1281" y="11581"/>
                  <a:pt x="9323" y="20157"/>
                  <a:pt x="19409" y="21253"/>
                </a:cubicBezTo>
                <a:lnTo>
                  <a:pt x="21600" y="21371"/>
                </a:lnTo>
                <a:lnTo>
                  <a:pt x="21600" y="21600"/>
                </a:lnTo>
                <a:lnTo>
                  <a:pt x="19387" y="21480"/>
                </a:lnTo>
                <a:cubicBezTo>
                  <a:pt x="9201" y="20374"/>
                  <a:pt x="1078" y="11712"/>
                  <a:pt x="40" y="848"/>
                </a:cubicBezTo>
                <a:close/>
              </a:path>
            </a:pathLst>
          </a:custGeom>
          <a:solidFill>
            <a:srgbClr val="E6F0FE"/>
          </a:solidFill>
          <a:ln w="12700">
            <a:miter lim="400000"/>
          </a:ln>
        </p:spPr>
        <p:txBody>
          <a:bodyPr lIns="45719" rIns="45719" anchor="ctr"/>
          <a:lstStyle/>
          <a:p>
            <a:pPr/>
          </a:p>
        </p:txBody>
      </p:sp>
      <p:sp>
        <p:nvSpPr>
          <p:cNvPr id="78" name="Title Text"/>
          <p:cNvSpPr txBox="1"/>
          <p:nvPr>
            <p:ph type="title"/>
          </p:nvPr>
        </p:nvSpPr>
        <p:spPr>
          <a:prstGeom prst="rect">
            <a:avLst/>
          </a:prstGeom>
        </p:spPr>
        <p:txBody>
          <a:bodyPr/>
          <a:lstStyle/>
          <a:p>
            <a:pPr/>
            <a:r>
              <a:t>Title Text</a:t>
            </a:r>
          </a:p>
        </p:txBody>
      </p:sp>
      <p:sp>
        <p:nvSpPr>
          <p:cNvPr id="79" name="Body Level One…"/>
          <p:cNvSpPr txBox="1"/>
          <p:nvPr>
            <p:ph type="body" sz="half" idx="1"/>
          </p:nvPr>
        </p:nvSpPr>
        <p:spPr>
          <a:xfrm>
            <a:off x="755904" y="2825495"/>
            <a:ext cx="10680193" cy="2834641"/>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8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p:spTree>
      <p:nvGrpSpPr>
        <p:cNvPr id="1" name=""/>
        <p:cNvGrpSpPr/>
        <p:nvPr/>
      </p:nvGrpSpPr>
      <p:grpSpPr>
        <a:xfrm>
          <a:off x="0" y="0"/>
          <a:ext cx="0" cy="0"/>
          <a:chOff x="0" y="0"/>
          <a:chExt cx="0" cy="0"/>
        </a:xfrm>
      </p:grpSpPr>
      <p:sp>
        <p:nvSpPr>
          <p:cNvPr id="87" name="Title Text"/>
          <p:cNvSpPr txBox="1"/>
          <p:nvPr>
            <p:ph type="title"/>
          </p:nvPr>
        </p:nvSpPr>
        <p:spPr>
          <a:xfrm>
            <a:off x="4389120" y="2395727"/>
            <a:ext cx="7013448" cy="1627634"/>
          </a:xfrm>
          <a:prstGeom prst="rect">
            <a:avLst/>
          </a:prstGeom>
        </p:spPr>
        <p:txBody>
          <a:bodyPr lIns="0" tIns="0" rIns="0" bIns="0"/>
          <a:lstStyle>
            <a:lvl1pPr algn="l">
              <a:defRPr b="1" sz="3300">
                <a:latin typeface="Arial"/>
                <a:ea typeface="Arial"/>
                <a:cs typeface="Arial"/>
                <a:sym typeface="Arial"/>
              </a:defRPr>
            </a:lvl1pPr>
          </a:lstStyle>
          <a:p>
            <a:pPr/>
            <a:r>
              <a:t>Title Text</a:t>
            </a:r>
          </a:p>
        </p:txBody>
      </p:sp>
      <p:sp>
        <p:nvSpPr>
          <p:cNvPr id="88" name="Body Level One…"/>
          <p:cNvSpPr txBox="1"/>
          <p:nvPr>
            <p:ph type="body" sz="quarter" idx="1" hasCustomPrompt="1"/>
          </p:nvPr>
        </p:nvSpPr>
        <p:spPr>
          <a:xfrm>
            <a:off x="3611879" y="1984248"/>
            <a:ext cx="768097" cy="1627633"/>
          </a:xfrm>
          <a:prstGeom prst="rect">
            <a:avLst/>
          </a:prstGeom>
        </p:spPr>
        <p:txBody>
          <a:bodyPr/>
          <a:lstStyle>
            <a:lvl1pPr marL="0" indent="0">
              <a:buSzTx/>
              <a:buFontTx/>
              <a:buNone/>
              <a:defRPr b="1" sz="10000"/>
            </a:lvl1pPr>
            <a:lvl2pPr marL="1786127" indent="-1447800">
              <a:buFontTx/>
              <a:defRPr b="1" sz="10000"/>
            </a:lvl2pPr>
            <a:lvl3pPr marL="2532888" indent="-1737360">
              <a:buFontTx/>
              <a:defRPr b="1" sz="10000"/>
            </a:lvl3pPr>
            <a:lvl4pPr marL="3183127" indent="-1930400">
              <a:buFontTx/>
              <a:defRPr b="1" sz="10000"/>
            </a:lvl4pPr>
            <a:lvl5pPr marL="3640328" indent="-1930400">
              <a:buFontTx/>
              <a:defRPr b="1" sz="10000"/>
            </a:lvl5pPr>
          </a:lstStyle>
          <a:p>
            <a:pPr/>
            <a:r>
              <a:t>“</a:t>
            </a:r>
          </a:p>
          <a:p>
            <a:pPr lvl="1"/>
            <a:r>
              <a:t/>
            </a:r>
          </a:p>
          <a:p>
            <a:pPr lvl="2"/>
            <a:r>
              <a:t/>
            </a:r>
          </a:p>
          <a:p>
            <a:pPr lvl="3"/>
            <a:r>
              <a:t/>
            </a:r>
          </a:p>
          <a:p>
            <a:pPr lvl="4"/>
            <a:r>
              <a:t/>
            </a:r>
          </a:p>
        </p:txBody>
      </p:sp>
      <p:sp>
        <p:nvSpPr>
          <p:cNvPr id="89" name="Text Placeholder 54"/>
          <p:cNvSpPr/>
          <p:nvPr>
            <p:ph type="body" sz="quarter" idx="21"/>
          </p:nvPr>
        </p:nvSpPr>
        <p:spPr>
          <a:xfrm>
            <a:off x="4389120" y="4308475"/>
            <a:ext cx="3932238" cy="588964"/>
          </a:xfrm>
          <a:prstGeom prst="rect">
            <a:avLst/>
          </a:prstGeom>
        </p:spPr>
        <p:txBody>
          <a:bodyPr lIns="0" tIns="0" rIns="0" bIns="0"/>
          <a:lstStyle/>
          <a:p>
            <a:pPr marL="0" indent="0">
              <a:buSzTx/>
              <a:buFontTx/>
              <a:buNone/>
              <a:defRPr sz="2400"/>
            </a:pPr>
          </a:p>
        </p:txBody>
      </p:sp>
      <p:sp>
        <p:nvSpPr>
          <p:cNvPr id="90" name="Text Placeholder 54"/>
          <p:cNvSpPr/>
          <p:nvPr>
            <p:ph type="body" sz="quarter" idx="22" hasCustomPrompt="1"/>
          </p:nvPr>
        </p:nvSpPr>
        <p:spPr>
          <a:xfrm>
            <a:off x="9500616" y="3209544"/>
            <a:ext cx="768097" cy="1627633"/>
          </a:xfrm>
          <a:prstGeom prst="rect">
            <a:avLst/>
          </a:prstGeom>
        </p:spPr>
        <p:txBody>
          <a:bodyPr/>
          <a:lstStyle>
            <a:lvl1pPr marL="0" indent="0">
              <a:buSzTx/>
              <a:buFontTx/>
              <a:buNone/>
              <a:defRPr b="1" sz="10000"/>
            </a:lvl1pPr>
          </a:lstStyle>
          <a:p>
            <a:pPr/>
            <a:r>
              <a:t>”</a:t>
            </a:r>
          </a:p>
        </p:txBody>
      </p:sp>
      <p:sp>
        <p:nvSpPr>
          <p:cNvPr id="91" name="Image 1"/>
          <p:cNvSpPr/>
          <p:nvPr/>
        </p:nvSpPr>
        <p:spPr>
          <a:xfrm>
            <a:off x="-7117" y="0"/>
            <a:ext cx="2550985" cy="6858000"/>
          </a:xfrm>
          <a:prstGeom prst="rect">
            <a:avLst/>
          </a:prstGeom>
          <a:solidFill>
            <a:schemeClr val="accent4"/>
          </a:solidFill>
          <a:ln w="12700">
            <a:miter lim="400000"/>
          </a:ln>
        </p:spPr>
        <p:txBody>
          <a:bodyPr lIns="45719" rIns="45719" anchor="ctr"/>
          <a:lstStyle/>
          <a:p>
            <a:pPr/>
          </a:p>
        </p:txBody>
      </p:sp>
      <p:sp>
        <p:nvSpPr>
          <p:cNvPr id="92" name="Freeform: Shape 52"/>
          <p:cNvSpPr/>
          <p:nvPr/>
        </p:nvSpPr>
        <p:spPr>
          <a:xfrm>
            <a:off x="-9415" y="0"/>
            <a:ext cx="2548591" cy="25556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75" y="0"/>
                </a:moveTo>
                <a:lnTo>
                  <a:pt x="1389" y="0"/>
                </a:lnTo>
                <a:cubicBezTo>
                  <a:pt x="1389" y="11145"/>
                  <a:pt x="10455" y="20210"/>
                  <a:pt x="21599" y="20210"/>
                </a:cubicBezTo>
                <a:lnTo>
                  <a:pt x="21599" y="20424"/>
                </a:lnTo>
                <a:lnTo>
                  <a:pt x="21600" y="20425"/>
                </a:lnTo>
                <a:cubicBezTo>
                  <a:pt x="10338" y="20425"/>
                  <a:pt x="1175" y="11262"/>
                  <a:pt x="1175" y="0"/>
                </a:cubicBezTo>
                <a:close/>
                <a:moveTo>
                  <a:pt x="0" y="0"/>
                </a:moveTo>
                <a:lnTo>
                  <a:pt x="214" y="0"/>
                </a:lnTo>
                <a:cubicBezTo>
                  <a:pt x="214" y="11793"/>
                  <a:pt x="9807" y="21386"/>
                  <a:pt x="21600" y="21386"/>
                </a:cubicBezTo>
                <a:lnTo>
                  <a:pt x="21600" y="21600"/>
                </a:lnTo>
                <a:cubicBezTo>
                  <a:pt x="9690" y="21600"/>
                  <a:pt x="0" y="11910"/>
                  <a:pt x="0" y="0"/>
                </a:cubicBezTo>
                <a:close/>
                <a:moveTo>
                  <a:pt x="2351" y="0"/>
                </a:moveTo>
                <a:lnTo>
                  <a:pt x="2565" y="0"/>
                </a:lnTo>
                <a:cubicBezTo>
                  <a:pt x="2565" y="10497"/>
                  <a:pt x="11105" y="19035"/>
                  <a:pt x="21600" y="19035"/>
                </a:cubicBezTo>
                <a:lnTo>
                  <a:pt x="21600" y="19249"/>
                </a:lnTo>
                <a:cubicBezTo>
                  <a:pt x="10986" y="19249"/>
                  <a:pt x="2351" y="10614"/>
                  <a:pt x="2351" y="0"/>
                </a:cubicBezTo>
                <a:close/>
                <a:moveTo>
                  <a:pt x="3526" y="0"/>
                </a:moveTo>
                <a:lnTo>
                  <a:pt x="3740" y="0"/>
                </a:lnTo>
                <a:cubicBezTo>
                  <a:pt x="3740" y="9847"/>
                  <a:pt x="11751" y="17860"/>
                  <a:pt x="21600" y="17860"/>
                </a:cubicBezTo>
                <a:lnTo>
                  <a:pt x="21600" y="18074"/>
                </a:lnTo>
                <a:cubicBezTo>
                  <a:pt x="11634" y="18074"/>
                  <a:pt x="3526" y="9966"/>
                  <a:pt x="3526" y="0"/>
                </a:cubicBezTo>
                <a:close/>
                <a:moveTo>
                  <a:pt x="4701" y="0"/>
                </a:moveTo>
                <a:lnTo>
                  <a:pt x="4915" y="0"/>
                </a:lnTo>
                <a:cubicBezTo>
                  <a:pt x="4915" y="9199"/>
                  <a:pt x="12399" y="16684"/>
                  <a:pt x="21599" y="16684"/>
                </a:cubicBezTo>
                <a:lnTo>
                  <a:pt x="21599" y="16898"/>
                </a:lnTo>
                <a:lnTo>
                  <a:pt x="21600" y="16899"/>
                </a:lnTo>
                <a:cubicBezTo>
                  <a:pt x="12282" y="16899"/>
                  <a:pt x="4701" y="9318"/>
                  <a:pt x="4701" y="0"/>
                </a:cubicBezTo>
                <a:close/>
                <a:moveTo>
                  <a:pt x="5877" y="0"/>
                </a:moveTo>
                <a:lnTo>
                  <a:pt x="6091" y="0"/>
                </a:lnTo>
                <a:cubicBezTo>
                  <a:pt x="6091" y="8551"/>
                  <a:pt x="13049" y="15509"/>
                  <a:pt x="21600" y="15509"/>
                </a:cubicBezTo>
                <a:lnTo>
                  <a:pt x="21600" y="15723"/>
                </a:lnTo>
                <a:cubicBezTo>
                  <a:pt x="12931" y="15723"/>
                  <a:pt x="5877" y="8669"/>
                  <a:pt x="5877" y="0"/>
                </a:cubicBezTo>
                <a:close/>
                <a:moveTo>
                  <a:pt x="7052" y="0"/>
                </a:moveTo>
                <a:lnTo>
                  <a:pt x="7266" y="0"/>
                </a:lnTo>
                <a:cubicBezTo>
                  <a:pt x="7266" y="7903"/>
                  <a:pt x="13697" y="14334"/>
                  <a:pt x="21600" y="14334"/>
                </a:cubicBezTo>
                <a:lnTo>
                  <a:pt x="21600" y="14548"/>
                </a:lnTo>
                <a:cubicBezTo>
                  <a:pt x="13579" y="14548"/>
                  <a:pt x="7052" y="8021"/>
                  <a:pt x="7052" y="0"/>
                </a:cubicBezTo>
                <a:close/>
                <a:moveTo>
                  <a:pt x="8227" y="0"/>
                </a:moveTo>
                <a:lnTo>
                  <a:pt x="8441" y="0"/>
                </a:lnTo>
                <a:cubicBezTo>
                  <a:pt x="8441" y="7255"/>
                  <a:pt x="14343" y="13158"/>
                  <a:pt x="21599" y="13158"/>
                </a:cubicBezTo>
                <a:lnTo>
                  <a:pt x="21599" y="13371"/>
                </a:lnTo>
                <a:lnTo>
                  <a:pt x="21600" y="13373"/>
                </a:lnTo>
                <a:cubicBezTo>
                  <a:pt x="14227" y="13373"/>
                  <a:pt x="8227" y="7374"/>
                  <a:pt x="8227" y="0"/>
                </a:cubicBezTo>
                <a:close/>
                <a:moveTo>
                  <a:pt x="9404" y="0"/>
                </a:moveTo>
                <a:lnTo>
                  <a:pt x="9617" y="0"/>
                </a:lnTo>
                <a:cubicBezTo>
                  <a:pt x="9617" y="6607"/>
                  <a:pt x="14993" y="11983"/>
                  <a:pt x="21600" y="11983"/>
                </a:cubicBezTo>
                <a:lnTo>
                  <a:pt x="21600" y="12196"/>
                </a:lnTo>
                <a:cubicBezTo>
                  <a:pt x="14875" y="12196"/>
                  <a:pt x="9404" y="6725"/>
                  <a:pt x="9404" y="0"/>
                </a:cubicBezTo>
                <a:close/>
                <a:moveTo>
                  <a:pt x="10579" y="0"/>
                </a:moveTo>
                <a:lnTo>
                  <a:pt x="10792" y="0"/>
                </a:lnTo>
                <a:cubicBezTo>
                  <a:pt x="10792" y="5959"/>
                  <a:pt x="15641" y="10808"/>
                  <a:pt x="21600" y="10808"/>
                </a:cubicBezTo>
                <a:lnTo>
                  <a:pt x="21600" y="11021"/>
                </a:lnTo>
                <a:cubicBezTo>
                  <a:pt x="15523" y="11021"/>
                  <a:pt x="10579" y="6077"/>
                  <a:pt x="10579" y="0"/>
                </a:cubicBezTo>
                <a:close/>
                <a:moveTo>
                  <a:pt x="11754" y="0"/>
                </a:moveTo>
                <a:lnTo>
                  <a:pt x="11967" y="0"/>
                </a:lnTo>
                <a:cubicBezTo>
                  <a:pt x="11967" y="5311"/>
                  <a:pt x="16289" y="9631"/>
                  <a:pt x="21600" y="9631"/>
                </a:cubicBezTo>
                <a:lnTo>
                  <a:pt x="21600" y="9846"/>
                </a:lnTo>
                <a:cubicBezTo>
                  <a:pt x="16171" y="9846"/>
                  <a:pt x="11754" y="5429"/>
                  <a:pt x="11754" y="0"/>
                </a:cubicBezTo>
                <a:close/>
                <a:moveTo>
                  <a:pt x="12930" y="0"/>
                </a:moveTo>
                <a:lnTo>
                  <a:pt x="13144" y="0"/>
                </a:lnTo>
                <a:cubicBezTo>
                  <a:pt x="13144" y="4663"/>
                  <a:pt x="16938" y="8456"/>
                  <a:pt x="21600" y="8456"/>
                </a:cubicBezTo>
                <a:lnTo>
                  <a:pt x="21600" y="8670"/>
                </a:lnTo>
                <a:cubicBezTo>
                  <a:pt x="16819" y="8670"/>
                  <a:pt x="12930" y="4780"/>
                  <a:pt x="12930" y="0"/>
                </a:cubicBezTo>
                <a:close/>
                <a:moveTo>
                  <a:pt x="14105" y="0"/>
                </a:moveTo>
                <a:lnTo>
                  <a:pt x="14319" y="0"/>
                </a:lnTo>
                <a:cubicBezTo>
                  <a:pt x="14319" y="4014"/>
                  <a:pt x="17585" y="7281"/>
                  <a:pt x="21600" y="7281"/>
                </a:cubicBezTo>
                <a:lnTo>
                  <a:pt x="21600" y="7495"/>
                </a:lnTo>
                <a:cubicBezTo>
                  <a:pt x="17467" y="7495"/>
                  <a:pt x="14105" y="4133"/>
                  <a:pt x="14105" y="0"/>
                </a:cubicBezTo>
                <a:close/>
                <a:moveTo>
                  <a:pt x="15280" y="0"/>
                </a:moveTo>
                <a:lnTo>
                  <a:pt x="15494" y="0"/>
                </a:lnTo>
                <a:cubicBezTo>
                  <a:pt x="15494" y="3366"/>
                  <a:pt x="18233" y="6105"/>
                  <a:pt x="21600" y="6105"/>
                </a:cubicBezTo>
                <a:lnTo>
                  <a:pt x="21600" y="6320"/>
                </a:lnTo>
                <a:cubicBezTo>
                  <a:pt x="18115" y="6320"/>
                  <a:pt x="15280" y="3485"/>
                  <a:pt x="15280" y="0"/>
                </a:cubicBezTo>
                <a:close/>
                <a:moveTo>
                  <a:pt x="16456" y="0"/>
                </a:moveTo>
                <a:lnTo>
                  <a:pt x="16670" y="0"/>
                </a:lnTo>
                <a:cubicBezTo>
                  <a:pt x="16670" y="2718"/>
                  <a:pt x="18882" y="4930"/>
                  <a:pt x="21600" y="4930"/>
                </a:cubicBezTo>
                <a:lnTo>
                  <a:pt x="21600" y="5144"/>
                </a:lnTo>
                <a:cubicBezTo>
                  <a:pt x="18763" y="5144"/>
                  <a:pt x="16456" y="2836"/>
                  <a:pt x="16456" y="0"/>
                </a:cubicBezTo>
                <a:close/>
                <a:moveTo>
                  <a:pt x="17631" y="0"/>
                </a:moveTo>
                <a:lnTo>
                  <a:pt x="17845" y="0"/>
                </a:lnTo>
                <a:cubicBezTo>
                  <a:pt x="17845" y="2070"/>
                  <a:pt x="19530" y="3755"/>
                  <a:pt x="21600" y="3755"/>
                </a:cubicBezTo>
                <a:lnTo>
                  <a:pt x="21600" y="3969"/>
                </a:lnTo>
                <a:cubicBezTo>
                  <a:pt x="19412" y="3969"/>
                  <a:pt x="17631" y="2188"/>
                  <a:pt x="17631" y="0"/>
                </a:cubicBezTo>
                <a:close/>
                <a:moveTo>
                  <a:pt x="18806" y="0"/>
                </a:moveTo>
                <a:lnTo>
                  <a:pt x="19020" y="0"/>
                </a:lnTo>
                <a:cubicBezTo>
                  <a:pt x="19020" y="1422"/>
                  <a:pt x="20176" y="2580"/>
                  <a:pt x="21600" y="2580"/>
                </a:cubicBezTo>
                <a:lnTo>
                  <a:pt x="21600" y="2794"/>
                </a:lnTo>
                <a:cubicBezTo>
                  <a:pt x="20060" y="2794"/>
                  <a:pt x="18806" y="1541"/>
                  <a:pt x="18806" y="0"/>
                </a:cubicBezTo>
                <a:close/>
              </a:path>
            </a:pathLst>
          </a:custGeom>
          <a:solidFill>
            <a:srgbClr val="FDFAF6"/>
          </a:solidFill>
          <a:ln w="12700">
            <a:miter lim="400000"/>
          </a:ln>
        </p:spPr>
        <p:txBody>
          <a:bodyPr lIns="45719" rIns="45719" anchor="ctr"/>
          <a:lstStyle/>
          <a:p>
            <a:pPr/>
          </a:p>
        </p:txBody>
      </p:sp>
      <p:sp>
        <p:nvSpPr>
          <p:cNvPr id="93" name="Image 4"/>
          <p:cNvSpPr/>
          <p:nvPr/>
        </p:nvSpPr>
        <p:spPr>
          <a:xfrm>
            <a:off x="2543867" y="-1"/>
            <a:ext cx="2560342" cy="25603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11930" y="21600"/>
                  <a:pt x="21600" y="11930"/>
                  <a:pt x="21600" y="0"/>
                </a:cubicBezTo>
                <a:lnTo>
                  <a:pt x="0" y="0"/>
                </a:lnTo>
                <a:lnTo>
                  <a:pt x="0" y="21600"/>
                </a:lnTo>
                <a:close/>
              </a:path>
            </a:pathLst>
          </a:custGeom>
          <a:solidFill>
            <a:schemeClr val="accent3"/>
          </a:solidFill>
          <a:ln w="12700">
            <a:miter lim="400000"/>
          </a:ln>
        </p:spPr>
        <p:txBody>
          <a:bodyPr lIns="45719" rIns="45719" anchor="ctr"/>
          <a:lstStyle/>
          <a:p>
            <a:pPr/>
          </a:p>
        </p:txBody>
      </p:sp>
      <p:sp>
        <p:nvSpPr>
          <p:cNvPr id="94" name="Freeform 70"/>
          <p:cNvSpPr/>
          <p:nvPr/>
        </p:nvSpPr>
        <p:spPr>
          <a:xfrm flipH="1">
            <a:off x="2535250" y="4308466"/>
            <a:ext cx="2550986" cy="25604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0" y="21600"/>
                </a:lnTo>
                <a:close/>
              </a:path>
            </a:pathLst>
          </a:custGeom>
          <a:solidFill>
            <a:schemeClr val="accent2"/>
          </a:solidFill>
          <a:ln w="12700">
            <a:miter lim="400000"/>
          </a:ln>
        </p:spPr>
        <p:txBody>
          <a:bodyPr lIns="45719" rIns="45719"/>
          <a:lstStyle/>
          <a:p>
            <a:pPr/>
          </a:p>
        </p:txBody>
      </p:sp>
      <p:sp>
        <p:nvSpPr>
          <p:cNvPr id="95" name="Freeform 70"/>
          <p:cNvSpPr/>
          <p:nvPr/>
        </p:nvSpPr>
        <p:spPr>
          <a:xfrm flipH="1">
            <a:off x="-10618" y="4308466"/>
            <a:ext cx="2550986" cy="25604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0" y="21600"/>
                </a:lnTo>
                <a:close/>
              </a:path>
            </a:pathLst>
          </a:custGeom>
          <a:solidFill>
            <a:schemeClr val="accent1"/>
          </a:solidFill>
          <a:ln w="12700">
            <a:miter lim="400000"/>
          </a:ln>
        </p:spPr>
        <p:txBody>
          <a:bodyPr lIns="45719" rIns="45719"/>
          <a:lstStyle/>
          <a:p>
            <a:pPr/>
          </a:p>
        </p:txBody>
      </p:sp>
      <p:sp>
        <p:nvSpPr>
          <p:cNvPr id="9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eam x4">
    <p:spTree>
      <p:nvGrpSpPr>
        <p:cNvPr id="1" name=""/>
        <p:cNvGrpSpPr/>
        <p:nvPr/>
      </p:nvGrpSpPr>
      <p:grpSpPr>
        <a:xfrm>
          <a:off x="0" y="0"/>
          <a:ext cx="0" cy="0"/>
          <a:chOff x="0" y="0"/>
          <a:chExt cx="0" cy="0"/>
        </a:xfrm>
      </p:grpSpPr>
      <p:sp>
        <p:nvSpPr>
          <p:cNvPr id="103" name="Rectangle 6"/>
          <p:cNvSpPr/>
          <p:nvPr/>
        </p:nvSpPr>
        <p:spPr>
          <a:xfrm>
            <a:off x="-24064" y="3390900"/>
            <a:ext cx="12216063" cy="3467100"/>
          </a:xfrm>
          <a:prstGeom prst="rect">
            <a:avLst/>
          </a:prstGeom>
          <a:solidFill>
            <a:schemeClr val="accent4"/>
          </a:solidFill>
          <a:ln w="12700">
            <a:miter lim="400000"/>
          </a:ln>
        </p:spPr>
        <p:txBody>
          <a:bodyPr lIns="45719" rIns="45719" anchor="ctr"/>
          <a:lstStyle/>
          <a:p>
            <a:pPr algn="ctr">
              <a:defRPr sz="400">
                <a:solidFill>
                  <a:srgbClr val="FDFAF6"/>
                </a:solidFill>
              </a:defRPr>
            </a:pPr>
          </a:p>
        </p:txBody>
      </p:sp>
      <p:sp>
        <p:nvSpPr>
          <p:cNvPr id="104" name="Title Text"/>
          <p:cNvSpPr txBox="1"/>
          <p:nvPr>
            <p:ph type="title"/>
          </p:nvPr>
        </p:nvSpPr>
        <p:spPr>
          <a:prstGeom prst="rect">
            <a:avLst/>
          </a:prstGeom>
        </p:spPr>
        <p:txBody>
          <a:bodyPr/>
          <a:lstStyle/>
          <a:p>
            <a:pPr/>
            <a:r>
              <a:t>Title Text</a:t>
            </a:r>
          </a:p>
        </p:txBody>
      </p:sp>
      <p:sp>
        <p:nvSpPr>
          <p:cNvPr id="105" name="Slide Number"/>
          <p:cNvSpPr txBox="1"/>
          <p:nvPr>
            <p:ph type="sldNum" sz="quarter" idx="2"/>
          </p:nvPr>
        </p:nvSpPr>
        <p:spPr>
          <a:prstGeom prst="rect">
            <a:avLst/>
          </a:prstGeom>
        </p:spPr>
        <p:txBody>
          <a:bodyPr/>
          <a:lstStyle/>
          <a:p>
            <a:pPr/>
            <a:fld id="{86CB4B4D-7CA3-9044-876B-883B54F8677D}" type="slidenum"/>
          </a:p>
        </p:txBody>
      </p:sp>
      <p:sp>
        <p:nvSpPr>
          <p:cNvPr id="106" name="Picture Placeholder 16"/>
          <p:cNvSpPr/>
          <p:nvPr>
            <p:ph type="pic" sz="quarter" idx="21"/>
          </p:nvPr>
        </p:nvSpPr>
        <p:spPr>
          <a:xfrm>
            <a:off x="758904" y="2392022"/>
            <a:ext cx="2596897" cy="2596897"/>
          </a:xfrm>
          <a:prstGeom prst="rect">
            <a:avLst/>
          </a:prstGeom>
        </p:spPr>
        <p:txBody>
          <a:bodyPr lIns="91439" rIns="91439">
            <a:noAutofit/>
          </a:bodyPr>
          <a:lstStyle/>
          <a:p>
            <a:pPr/>
          </a:p>
        </p:txBody>
      </p:sp>
      <p:sp>
        <p:nvSpPr>
          <p:cNvPr id="107" name="Body Level One…"/>
          <p:cNvSpPr txBox="1"/>
          <p:nvPr>
            <p:ph type="body" sz="quarter" idx="1" hasCustomPrompt="1"/>
          </p:nvPr>
        </p:nvSpPr>
        <p:spPr>
          <a:xfrm>
            <a:off x="758904" y="4989514"/>
            <a:ext cx="2598738" cy="1109663"/>
          </a:xfrm>
          <a:prstGeom prst="rect">
            <a:avLst/>
          </a:prstGeom>
          <a:solidFill>
            <a:srgbClr val="FDFAF6"/>
          </a:solidFill>
        </p:spPr>
        <p:txBody>
          <a:bodyPr lIns="0" tIns="0" rIns="0" bIns="0"/>
          <a:lstStyle>
            <a:lvl1pPr marL="0" indent="0" algn="ctr">
              <a:spcBef>
                <a:spcPts val="0"/>
              </a:spcBef>
              <a:buSzTx/>
              <a:buFontTx/>
              <a:buNone/>
              <a:defRPr b="1" cap="all">
                <a:latin typeface="Arial"/>
                <a:ea typeface="Arial"/>
                <a:cs typeface="Arial"/>
                <a:sym typeface="Arial"/>
              </a:defRPr>
            </a:lvl1pPr>
            <a:lvl2pPr marL="598931" indent="-260604" algn="ctr">
              <a:spcBef>
                <a:spcPts val="0"/>
              </a:spcBef>
              <a:buFontTx/>
              <a:defRPr b="1" cap="all">
                <a:latin typeface="Arial"/>
                <a:ea typeface="Arial"/>
                <a:cs typeface="Arial"/>
                <a:sym typeface="Arial"/>
              </a:defRPr>
            </a:lvl2pPr>
            <a:lvl3pPr marL="1108252" indent="-312724" algn="ctr">
              <a:spcBef>
                <a:spcPts val="0"/>
              </a:spcBef>
              <a:buFontTx/>
              <a:defRPr b="1" cap="all">
                <a:latin typeface="Arial"/>
                <a:ea typeface="Arial"/>
                <a:cs typeface="Arial"/>
                <a:sym typeface="Arial"/>
              </a:defRPr>
            </a:lvl3pPr>
            <a:lvl4pPr marL="1600200" indent="-347472" algn="ctr">
              <a:spcBef>
                <a:spcPts val="0"/>
              </a:spcBef>
              <a:buFontTx/>
              <a:defRPr b="1" cap="all">
                <a:latin typeface="Arial"/>
                <a:ea typeface="Arial"/>
                <a:cs typeface="Arial"/>
                <a:sym typeface="Arial"/>
              </a:defRPr>
            </a:lvl4pPr>
            <a:lvl5pPr marL="2057400" indent="-347472" algn="ctr">
              <a:spcBef>
                <a:spcPts val="0"/>
              </a:spcBef>
              <a:buFontTx/>
              <a:defRPr b="1" cap="all">
                <a:latin typeface="Arial"/>
                <a:ea typeface="Arial"/>
                <a:cs typeface="Arial"/>
                <a:sym typeface="Arial"/>
              </a:defRPr>
            </a:lvl5pPr>
          </a:lstStyle>
          <a:p>
            <a:pPr/>
            <a:r>
              <a:t>Name</a:t>
            </a:r>
          </a:p>
          <a:p>
            <a:pPr lvl="1"/>
            <a:r>
              <a:t/>
            </a:r>
          </a:p>
          <a:p>
            <a:pPr lvl="2"/>
            <a:r>
              <a:t/>
            </a:r>
          </a:p>
          <a:p>
            <a:pPr lvl="3"/>
            <a:r>
              <a:t/>
            </a:r>
          </a:p>
          <a:p>
            <a:pPr lvl="4"/>
            <a:r>
              <a:t/>
            </a:r>
          </a:p>
        </p:txBody>
      </p:sp>
      <p:sp>
        <p:nvSpPr>
          <p:cNvPr id="108" name="Text Placeholder 20"/>
          <p:cNvSpPr/>
          <p:nvPr>
            <p:ph type="body" sz="quarter" idx="22" hasCustomPrompt="1"/>
          </p:nvPr>
        </p:nvSpPr>
        <p:spPr>
          <a:xfrm>
            <a:off x="916885" y="5599755"/>
            <a:ext cx="2283473" cy="365126"/>
          </a:xfrm>
          <a:prstGeom prst="rect">
            <a:avLst/>
          </a:prstGeom>
        </p:spPr>
        <p:txBody>
          <a:bodyPr anchor="ctr"/>
          <a:lstStyle>
            <a:lvl1pPr marL="0" indent="0" algn="ctr">
              <a:buSzTx/>
              <a:buFontTx/>
              <a:buNone/>
              <a:defRPr sz="1400"/>
            </a:lvl1pPr>
          </a:lstStyle>
          <a:p>
            <a:pPr/>
            <a:r>
              <a:t>Title</a:t>
            </a:r>
          </a:p>
        </p:txBody>
      </p:sp>
      <p:sp>
        <p:nvSpPr>
          <p:cNvPr id="109" name="Picture Placeholder 16"/>
          <p:cNvSpPr/>
          <p:nvPr>
            <p:ph type="pic" sz="quarter" idx="23"/>
          </p:nvPr>
        </p:nvSpPr>
        <p:spPr>
          <a:xfrm>
            <a:off x="3517360" y="2392619"/>
            <a:ext cx="2596897" cy="2596897"/>
          </a:xfrm>
          <a:prstGeom prst="rect">
            <a:avLst/>
          </a:prstGeom>
        </p:spPr>
        <p:txBody>
          <a:bodyPr lIns="91439" rIns="91439">
            <a:noAutofit/>
          </a:bodyPr>
          <a:lstStyle/>
          <a:p>
            <a:pPr/>
          </a:p>
        </p:txBody>
      </p:sp>
      <p:sp>
        <p:nvSpPr>
          <p:cNvPr id="110" name="Text Placeholder 18"/>
          <p:cNvSpPr/>
          <p:nvPr>
            <p:ph type="body" sz="quarter" idx="24" hasCustomPrompt="1"/>
          </p:nvPr>
        </p:nvSpPr>
        <p:spPr>
          <a:xfrm>
            <a:off x="3516746" y="4990110"/>
            <a:ext cx="2598739" cy="1109663"/>
          </a:xfrm>
          <a:prstGeom prst="rect">
            <a:avLst/>
          </a:prstGeom>
          <a:solidFill>
            <a:srgbClr val="FDFAF6"/>
          </a:solidFill>
        </p:spPr>
        <p:txBody>
          <a:bodyPr lIns="0" tIns="0" rIns="0" bIns="0"/>
          <a:lstStyle>
            <a:lvl1pPr marL="0" indent="0" algn="ctr">
              <a:spcBef>
                <a:spcPts val="0"/>
              </a:spcBef>
              <a:buSzTx/>
              <a:buFontTx/>
              <a:buNone/>
              <a:defRPr b="1" cap="all">
                <a:latin typeface="Arial"/>
                <a:ea typeface="Arial"/>
                <a:cs typeface="Arial"/>
                <a:sym typeface="Arial"/>
              </a:defRPr>
            </a:lvl1pPr>
          </a:lstStyle>
          <a:p>
            <a:pPr/>
            <a:r>
              <a:t>Name</a:t>
            </a:r>
          </a:p>
        </p:txBody>
      </p:sp>
      <p:sp>
        <p:nvSpPr>
          <p:cNvPr id="111" name="Text Placeholder 20"/>
          <p:cNvSpPr/>
          <p:nvPr>
            <p:ph type="body" sz="quarter" idx="25" hasCustomPrompt="1"/>
          </p:nvPr>
        </p:nvSpPr>
        <p:spPr>
          <a:xfrm>
            <a:off x="3674073" y="5600351"/>
            <a:ext cx="2283473" cy="365126"/>
          </a:xfrm>
          <a:prstGeom prst="rect">
            <a:avLst/>
          </a:prstGeom>
        </p:spPr>
        <p:txBody>
          <a:bodyPr anchor="ctr"/>
          <a:lstStyle>
            <a:lvl1pPr marL="0" indent="0" algn="ctr">
              <a:buSzTx/>
              <a:buFontTx/>
              <a:buNone/>
              <a:defRPr sz="1400"/>
            </a:lvl1pPr>
          </a:lstStyle>
          <a:p>
            <a:pPr/>
            <a:r>
              <a:t>Title</a:t>
            </a:r>
          </a:p>
        </p:txBody>
      </p:sp>
      <p:sp>
        <p:nvSpPr>
          <p:cNvPr id="112" name="Picture Placeholder 16"/>
          <p:cNvSpPr/>
          <p:nvPr>
            <p:ph type="pic" sz="quarter" idx="26"/>
          </p:nvPr>
        </p:nvSpPr>
        <p:spPr>
          <a:xfrm>
            <a:off x="6275816" y="2393214"/>
            <a:ext cx="2596897" cy="2596897"/>
          </a:xfrm>
          <a:prstGeom prst="rect">
            <a:avLst/>
          </a:prstGeom>
        </p:spPr>
        <p:txBody>
          <a:bodyPr lIns="91439" rIns="91439">
            <a:noAutofit/>
          </a:bodyPr>
          <a:lstStyle/>
          <a:p>
            <a:pPr/>
          </a:p>
        </p:txBody>
      </p:sp>
      <p:sp>
        <p:nvSpPr>
          <p:cNvPr id="113" name="Text Placeholder 18"/>
          <p:cNvSpPr/>
          <p:nvPr>
            <p:ph type="body" sz="quarter" idx="27" hasCustomPrompt="1"/>
          </p:nvPr>
        </p:nvSpPr>
        <p:spPr>
          <a:xfrm>
            <a:off x="6274589" y="4990707"/>
            <a:ext cx="2598738" cy="1109663"/>
          </a:xfrm>
          <a:prstGeom prst="rect">
            <a:avLst/>
          </a:prstGeom>
          <a:solidFill>
            <a:srgbClr val="FDFAF6"/>
          </a:solidFill>
        </p:spPr>
        <p:txBody>
          <a:bodyPr lIns="0" tIns="0" rIns="0" bIns="0"/>
          <a:lstStyle>
            <a:lvl1pPr marL="0" indent="0" algn="ctr">
              <a:spcBef>
                <a:spcPts val="0"/>
              </a:spcBef>
              <a:buSzTx/>
              <a:buFontTx/>
              <a:buNone/>
              <a:defRPr b="1" cap="all">
                <a:latin typeface="Arial"/>
                <a:ea typeface="Arial"/>
                <a:cs typeface="Arial"/>
                <a:sym typeface="Arial"/>
              </a:defRPr>
            </a:lvl1pPr>
          </a:lstStyle>
          <a:p>
            <a:pPr/>
            <a:r>
              <a:t>Name</a:t>
            </a:r>
          </a:p>
        </p:txBody>
      </p:sp>
      <p:sp>
        <p:nvSpPr>
          <p:cNvPr id="114" name="Text Placeholder 20"/>
          <p:cNvSpPr/>
          <p:nvPr>
            <p:ph type="body" sz="quarter" idx="28" hasCustomPrompt="1"/>
          </p:nvPr>
        </p:nvSpPr>
        <p:spPr>
          <a:xfrm>
            <a:off x="6432529" y="5600946"/>
            <a:ext cx="2283473" cy="365126"/>
          </a:xfrm>
          <a:prstGeom prst="rect">
            <a:avLst/>
          </a:prstGeom>
        </p:spPr>
        <p:txBody>
          <a:bodyPr anchor="ctr"/>
          <a:lstStyle>
            <a:lvl1pPr marL="0" indent="0" algn="ctr">
              <a:buSzTx/>
              <a:buFontTx/>
              <a:buNone/>
              <a:defRPr sz="1400"/>
            </a:lvl1pPr>
          </a:lstStyle>
          <a:p>
            <a:pPr/>
            <a:r>
              <a:t>Title</a:t>
            </a:r>
          </a:p>
        </p:txBody>
      </p:sp>
      <p:sp>
        <p:nvSpPr>
          <p:cNvPr id="115" name="Picture Placeholder 16"/>
          <p:cNvSpPr/>
          <p:nvPr>
            <p:ph type="pic" sz="quarter" idx="29"/>
          </p:nvPr>
        </p:nvSpPr>
        <p:spPr>
          <a:xfrm>
            <a:off x="9034271" y="2393214"/>
            <a:ext cx="2596897" cy="2596897"/>
          </a:xfrm>
          <a:prstGeom prst="rect">
            <a:avLst/>
          </a:prstGeom>
        </p:spPr>
        <p:txBody>
          <a:bodyPr lIns="91439" rIns="91439">
            <a:noAutofit/>
          </a:bodyPr>
          <a:lstStyle/>
          <a:p>
            <a:pPr/>
          </a:p>
        </p:txBody>
      </p:sp>
      <p:sp>
        <p:nvSpPr>
          <p:cNvPr id="116" name="Text Placeholder 18"/>
          <p:cNvSpPr/>
          <p:nvPr>
            <p:ph type="body" sz="quarter" idx="30" hasCustomPrompt="1"/>
          </p:nvPr>
        </p:nvSpPr>
        <p:spPr>
          <a:xfrm>
            <a:off x="9032430" y="4990707"/>
            <a:ext cx="2598738" cy="1109663"/>
          </a:xfrm>
          <a:prstGeom prst="rect">
            <a:avLst/>
          </a:prstGeom>
          <a:solidFill>
            <a:srgbClr val="FDFAF6"/>
          </a:solidFill>
        </p:spPr>
        <p:txBody>
          <a:bodyPr lIns="0" tIns="0" rIns="0" bIns="0"/>
          <a:lstStyle>
            <a:lvl1pPr marL="0" indent="0" algn="ctr">
              <a:spcBef>
                <a:spcPts val="0"/>
              </a:spcBef>
              <a:buSzTx/>
              <a:buFontTx/>
              <a:buNone/>
              <a:defRPr b="1" cap="all">
                <a:latin typeface="Arial"/>
                <a:ea typeface="Arial"/>
                <a:cs typeface="Arial"/>
                <a:sym typeface="Arial"/>
              </a:defRPr>
            </a:lvl1pPr>
          </a:lstStyle>
          <a:p>
            <a:pPr/>
            <a:r>
              <a:t>Name</a:t>
            </a:r>
          </a:p>
        </p:txBody>
      </p:sp>
      <p:sp>
        <p:nvSpPr>
          <p:cNvPr id="117" name="Text Placeholder 20"/>
          <p:cNvSpPr/>
          <p:nvPr>
            <p:ph type="body" sz="quarter" idx="31" hasCustomPrompt="1"/>
          </p:nvPr>
        </p:nvSpPr>
        <p:spPr>
          <a:xfrm>
            <a:off x="9190983" y="5600946"/>
            <a:ext cx="2283474" cy="365126"/>
          </a:xfrm>
          <a:prstGeom prst="rect">
            <a:avLst/>
          </a:prstGeom>
        </p:spPr>
        <p:txBody>
          <a:bodyPr anchor="ctr"/>
          <a:lstStyle>
            <a:lvl1pPr marL="0" indent="0" algn="ctr">
              <a:buSzTx/>
              <a:buFontTx/>
              <a:buNone/>
              <a:defRPr sz="1400"/>
            </a:lvl1pPr>
          </a:lstStyle>
          <a:p>
            <a:pPr/>
            <a:r>
              <a:t>Title</a:t>
            </a:r>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eam x8">
    <p:spTree>
      <p:nvGrpSpPr>
        <p:cNvPr id="1" name=""/>
        <p:cNvGrpSpPr/>
        <p:nvPr/>
      </p:nvGrpSpPr>
      <p:grpSpPr>
        <a:xfrm>
          <a:off x="0" y="0"/>
          <a:ext cx="0" cy="0"/>
          <a:chOff x="0" y="0"/>
          <a:chExt cx="0" cy="0"/>
        </a:xfrm>
      </p:grpSpPr>
      <p:sp>
        <p:nvSpPr>
          <p:cNvPr id="124" name="Title Text"/>
          <p:cNvSpPr txBox="1"/>
          <p:nvPr>
            <p:ph type="title"/>
          </p:nvPr>
        </p:nvSpPr>
        <p:spPr>
          <a:xfrm>
            <a:off x="758951" y="539495"/>
            <a:ext cx="10671049" cy="768097"/>
          </a:xfrm>
          <a:prstGeom prst="rect">
            <a:avLst/>
          </a:prstGeom>
        </p:spPr>
        <p:txBody>
          <a:bodyPr/>
          <a:lstStyle/>
          <a:p>
            <a:pPr/>
            <a:r>
              <a:t>Title Text</a:t>
            </a:r>
          </a:p>
        </p:txBody>
      </p:sp>
      <p:sp>
        <p:nvSpPr>
          <p:cNvPr id="125" name="Slide Number"/>
          <p:cNvSpPr txBox="1"/>
          <p:nvPr>
            <p:ph type="sldNum" sz="quarter" idx="2"/>
          </p:nvPr>
        </p:nvSpPr>
        <p:spPr>
          <a:prstGeom prst="rect">
            <a:avLst/>
          </a:prstGeom>
        </p:spPr>
        <p:txBody>
          <a:bodyPr/>
          <a:lstStyle/>
          <a:p>
            <a:pPr/>
            <a:fld id="{86CB4B4D-7CA3-9044-876B-883B54F8677D}" type="slidenum"/>
          </a:p>
        </p:txBody>
      </p:sp>
      <p:sp>
        <p:nvSpPr>
          <p:cNvPr id="126" name="Picture Placeholder 16"/>
          <p:cNvSpPr/>
          <p:nvPr>
            <p:ph type="pic" sz="quarter" idx="21"/>
          </p:nvPr>
        </p:nvSpPr>
        <p:spPr>
          <a:xfrm>
            <a:off x="1271016" y="1545336"/>
            <a:ext cx="2029968" cy="1828801"/>
          </a:xfrm>
          <a:prstGeom prst="rect">
            <a:avLst/>
          </a:prstGeom>
        </p:spPr>
        <p:txBody>
          <a:bodyPr lIns="91439" rIns="91439">
            <a:noAutofit/>
          </a:bodyPr>
          <a:lstStyle/>
          <a:p>
            <a:pPr/>
          </a:p>
        </p:txBody>
      </p:sp>
      <p:sp>
        <p:nvSpPr>
          <p:cNvPr id="127" name="Body Level One…"/>
          <p:cNvSpPr txBox="1"/>
          <p:nvPr>
            <p:ph type="body" sz="quarter" idx="1" hasCustomPrompt="1"/>
          </p:nvPr>
        </p:nvSpPr>
        <p:spPr>
          <a:xfrm>
            <a:off x="1271016" y="3191255"/>
            <a:ext cx="2029968" cy="694945"/>
          </a:xfrm>
          <a:prstGeom prst="rect">
            <a:avLst/>
          </a:prstGeom>
          <a:solidFill>
            <a:schemeClr val="accent4"/>
          </a:solidFill>
        </p:spPr>
        <p:txBody>
          <a:bodyPr lIns="0" tIns="0" rIns="0" bIns="0"/>
          <a:lstStyle>
            <a:lvl1pPr marL="0" indent="0" algn="ctr">
              <a:spcBef>
                <a:spcPts val="0"/>
              </a:spcBef>
              <a:buSzTx/>
              <a:buFontTx/>
              <a:buNone/>
              <a:defRPr b="1" cap="all" spc="20" sz="1400">
                <a:latin typeface="Arial"/>
                <a:ea typeface="Arial"/>
                <a:cs typeface="Arial"/>
                <a:sym typeface="Arial"/>
              </a:defRPr>
            </a:lvl1pPr>
            <a:lvl2pPr marL="541019" indent="-202691" algn="ctr">
              <a:spcBef>
                <a:spcPts val="0"/>
              </a:spcBef>
              <a:buFontTx/>
              <a:defRPr b="1" cap="all" spc="20" sz="1400">
                <a:latin typeface="Arial"/>
                <a:ea typeface="Arial"/>
                <a:cs typeface="Arial"/>
                <a:sym typeface="Arial"/>
              </a:defRPr>
            </a:lvl2pPr>
            <a:lvl3pPr marL="1038758" indent="-243230" algn="ctr">
              <a:spcBef>
                <a:spcPts val="0"/>
              </a:spcBef>
              <a:buFontTx/>
              <a:defRPr b="1" cap="all" spc="20" sz="1400">
                <a:latin typeface="Arial"/>
                <a:ea typeface="Arial"/>
                <a:cs typeface="Arial"/>
                <a:sym typeface="Arial"/>
              </a:defRPr>
            </a:lvl3pPr>
            <a:lvl4pPr marL="1522983" indent="-270255" algn="ctr">
              <a:spcBef>
                <a:spcPts val="0"/>
              </a:spcBef>
              <a:buFontTx/>
              <a:defRPr b="1" cap="all" spc="20" sz="1400">
                <a:latin typeface="Arial"/>
                <a:ea typeface="Arial"/>
                <a:cs typeface="Arial"/>
                <a:sym typeface="Arial"/>
              </a:defRPr>
            </a:lvl4pPr>
            <a:lvl5pPr marL="1980183" indent="-270255" algn="ctr">
              <a:spcBef>
                <a:spcPts val="0"/>
              </a:spcBef>
              <a:buFontTx/>
              <a:defRPr b="1" cap="all" spc="20" sz="1400">
                <a:latin typeface="Arial"/>
                <a:ea typeface="Arial"/>
                <a:cs typeface="Arial"/>
                <a:sym typeface="Arial"/>
              </a:defRPr>
            </a:lvl5pPr>
          </a:lstStyle>
          <a:p>
            <a:pPr/>
            <a:r>
              <a:t>Name</a:t>
            </a:r>
          </a:p>
          <a:p>
            <a:pPr lvl="1"/>
            <a:r>
              <a:t/>
            </a:r>
          </a:p>
          <a:p>
            <a:pPr lvl="2"/>
            <a:r>
              <a:t/>
            </a:r>
          </a:p>
          <a:p>
            <a:pPr lvl="3"/>
            <a:r>
              <a:t/>
            </a:r>
          </a:p>
          <a:p>
            <a:pPr lvl="4"/>
            <a:r>
              <a:t/>
            </a:r>
          </a:p>
        </p:txBody>
      </p:sp>
      <p:sp>
        <p:nvSpPr>
          <p:cNvPr id="128" name="Text Placeholder 20"/>
          <p:cNvSpPr/>
          <p:nvPr>
            <p:ph type="body" sz="quarter" idx="22" hasCustomPrompt="1"/>
          </p:nvPr>
        </p:nvSpPr>
        <p:spPr>
          <a:xfrm>
            <a:off x="1271016" y="3616959"/>
            <a:ext cx="2029968" cy="182881"/>
          </a:xfrm>
          <a:prstGeom prst="rect">
            <a:avLst/>
          </a:prstGeom>
        </p:spPr>
        <p:txBody>
          <a:bodyPr anchor="ctr"/>
          <a:lstStyle>
            <a:lvl1pPr marL="0" indent="0" algn="ctr" defTabSz="493776">
              <a:spcBef>
                <a:spcPts val="100"/>
              </a:spcBef>
              <a:buSzTx/>
              <a:buFontTx/>
              <a:buNone/>
              <a:defRPr sz="648"/>
            </a:lvl1pPr>
          </a:lstStyle>
          <a:p>
            <a:pPr/>
            <a:r>
              <a:t>Title</a:t>
            </a:r>
          </a:p>
        </p:txBody>
      </p:sp>
      <p:sp>
        <p:nvSpPr>
          <p:cNvPr id="129" name="Picture Placeholder 16"/>
          <p:cNvSpPr/>
          <p:nvPr>
            <p:ph type="pic" sz="quarter" idx="23"/>
          </p:nvPr>
        </p:nvSpPr>
        <p:spPr>
          <a:xfrm>
            <a:off x="1271016" y="4144264"/>
            <a:ext cx="2029968" cy="1828801"/>
          </a:xfrm>
          <a:prstGeom prst="rect">
            <a:avLst/>
          </a:prstGeom>
        </p:spPr>
        <p:txBody>
          <a:bodyPr lIns="91439" rIns="91439">
            <a:noAutofit/>
          </a:bodyPr>
          <a:lstStyle/>
          <a:p>
            <a:pPr/>
          </a:p>
        </p:txBody>
      </p:sp>
      <p:sp>
        <p:nvSpPr>
          <p:cNvPr id="130" name="Text Placeholder 18"/>
          <p:cNvSpPr/>
          <p:nvPr>
            <p:ph type="body" sz="quarter" idx="24" hasCustomPrompt="1"/>
          </p:nvPr>
        </p:nvSpPr>
        <p:spPr>
          <a:xfrm>
            <a:off x="1271016" y="5790184"/>
            <a:ext cx="2029968" cy="694945"/>
          </a:xfrm>
          <a:prstGeom prst="rect">
            <a:avLst/>
          </a:prstGeom>
          <a:solidFill>
            <a:schemeClr val="accent1"/>
          </a:solidFill>
        </p:spPr>
        <p:txBody>
          <a:bodyPr lIns="0" tIns="0" rIns="0" bIns="0"/>
          <a:lstStyle>
            <a:lvl1pPr marL="0" indent="0" algn="ctr">
              <a:spcBef>
                <a:spcPts val="0"/>
              </a:spcBef>
              <a:buSzTx/>
              <a:buFontTx/>
              <a:buNone/>
              <a:defRPr b="1" cap="all" sz="1400">
                <a:latin typeface="Arial"/>
                <a:ea typeface="Arial"/>
                <a:cs typeface="Arial"/>
                <a:sym typeface="Arial"/>
              </a:defRPr>
            </a:lvl1pPr>
          </a:lstStyle>
          <a:p>
            <a:pPr/>
            <a:r>
              <a:t>Name</a:t>
            </a:r>
          </a:p>
        </p:txBody>
      </p:sp>
      <p:sp>
        <p:nvSpPr>
          <p:cNvPr id="131" name="Text Placeholder 20"/>
          <p:cNvSpPr/>
          <p:nvPr>
            <p:ph type="body" sz="quarter" idx="25" hasCustomPrompt="1"/>
          </p:nvPr>
        </p:nvSpPr>
        <p:spPr>
          <a:xfrm>
            <a:off x="1271016" y="6215888"/>
            <a:ext cx="2029968" cy="182881"/>
          </a:xfrm>
          <a:prstGeom prst="rect">
            <a:avLst/>
          </a:prstGeom>
        </p:spPr>
        <p:txBody>
          <a:bodyPr anchor="ctr"/>
          <a:lstStyle>
            <a:lvl1pPr marL="0" indent="0" algn="ctr" defTabSz="493776">
              <a:spcBef>
                <a:spcPts val="100"/>
              </a:spcBef>
              <a:buSzTx/>
              <a:buFontTx/>
              <a:buNone/>
              <a:defRPr sz="648"/>
            </a:lvl1pPr>
          </a:lstStyle>
          <a:p>
            <a:pPr/>
            <a:r>
              <a:t>Title</a:t>
            </a:r>
          </a:p>
        </p:txBody>
      </p:sp>
      <p:sp>
        <p:nvSpPr>
          <p:cNvPr id="132" name="Picture Placeholder 16"/>
          <p:cNvSpPr/>
          <p:nvPr>
            <p:ph type="pic" sz="quarter" idx="26"/>
          </p:nvPr>
        </p:nvSpPr>
        <p:spPr>
          <a:xfrm>
            <a:off x="3828288" y="1545336"/>
            <a:ext cx="2029968" cy="1828801"/>
          </a:xfrm>
          <a:prstGeom prst="rect">
            <a:avLst/>
          </a:prstGeom>
        </p:spPr>
        <p:txBody>
          <a:bodyPr lIns="91439" rIns="91439">
            <a:noAutofit/>
          </a:bodyPr>
          <a:lstStyle/>
          <a:p>
            <a:pPr/>
          </a:p>
        </p:txBody>
      </p:sp>
      <p:sp>
        <p:nvSpPr>
          <p:cNvPr id="133" name="Text Placeholder 18"/>
          <p:cNvSpPr/>
          <p:nvPr>
            <p:ph type="body" sz="quarter" idx="27" hasCustomPrompt="1"/>
          </p:nvPr>
        </p:nvSpPr>
        <p:spPr>
          <a:xfrm>
            <a:off x="3828288" y="3191255"/>
            <a:ext cx="2029968" cy="694945"/>
          </a:xfrm>
          <a:prstGeom prst="rect">
            <a:avLst/>
          </a:prstGeom>
          <a:solidFill>
            <a:schemeClr val="accent1"/>
          </a:solidFill>
        </p:spPr>
        <p:txBody>
          <a:bodyPr lIns="0" tIns="0" rIns="0" bIns="0"/>
          <a:lstStyle>
            <a:lvl1pPr marL="0" indent="0" algn="ctr">
              <a:spcBef>
                <a:spcPts val="0"/>
              </a:spcBef>
              <a:buSzTx/>
              <a:buFontTx/>
              <a:buNone/>
              <a:defRPr b="1" cap="all" sz="1400">
                <a:latin typeface="Arial"/>
                <a:ea typeface="Arial"/>
                <a:cs typeface="Arial"/>
                <a:sym typeface="Arial"/>
              </a:defRPr>
            </a:lvl1pPr>
          </a:lstStyle>
          <a:p>
            <a:pPr/>
            <a:r>
              <a:t>Name</a:t>
            </a:r>
          </a:p>
        </p:txBody>
      </p:sp>
      <p:sp>
        <p:nvSpPr>
          <p:cNvPr id="134" name="Text Placeholder 20"/>
          <p:cNvSpPr/>
          <p:nvPr>
            <p:ph type="body" sz="quarter" idx="28" hasCustomPrompt="1"/>
          </p:nvPr>
        </p:nvSpPr>
        <p:spPr>
          <a:xfrm>
            <a:off x="3828288" y="3616959"/>
            <a:ext cx="2029968" cy="182881"/>
          </a:xfrm>
          <a:prstGeom prst="rect">
            <a:avLst/>
          </a:prstGeom>
        </p:spPr>
        <p:txBody>
          <a:bodyPr anchor="ctr"/>
          <a:lstStyle>
            <a:lvl1pPr marL="0" indent="0" algn="ctr" defTabSz="493776">
              <a:spcBef>
                <a:spcPts val="100"/>
              </a:spcBef>
              <a:buSzTx/>
              <a:buFontTx/>
              <a:buNone/>
              <a:defRPr sz="648"/>
            </a:lvl1pPr>
          </a:lstStyle>
          <a:p>
            <a:pPr/>
            <a:r>
              <a:t>Title</a:t>
            </a:r>
          </a:p>
        </p:txBody>
      </p:sp>
      <p:sp>
        <p:nvSpPr>
          <p:cNvPr id="135" name="Picture Placeholder 16"/>
          <p:cNvSpPr/>
          <p:nvPr>
            <p:ph type="pic" sz="quarter" idx="29"/>
          </p:nvPr>
        </p:nvSpPr>
        <p:spPr>
          <a:xfrm>
            <a:off x="3828288" y="4144264"/>
            <a:ext cx="2029968" cy="1828801"/>
          </a:xfrm>
          <a:prstGeom prst="rect">
            <a:avLst/>
          </a:prstGeom>
        </p:spPr>
        <p:txBody>
          <a:bodyPr lIns="91439" rIns="91439">
            <a:noAutofit/>
          </a:bodyPr>
          <a:lstStyle/>
          <a:p>
            <a:pPr/>
          </a:p>
        </p:txBody>
      </p:sp>
      <p:sp>
        <p:nvSpPr>
          <p:cNvPr id="136" name="Text Placeholder 18"/>
          <p:cNvSpPr/>
          <p:nvPr>
            <p:ph type="body" sz="quarter" idx="30" hasCustomPrompt="1"/>
          </p:nvPr>
        </p:nvSpPr>
        <p:spPr>
          <a:xfrm>
            <a:off x="3828288" y="5790184"/>
            <a:ext cx="2029968" cy="694945"/>
          </a:xfrm>
          <a:prstGeom prst="rect">
            <a:avLst/>
          </a:prstGeom>
          <a:solidFill>
            <a:schemeClr val="accent4"/>
          </a:solidFill>
        </p:spPr>
        <p:txBody>
          <a:bodyPr lIns="0" tIns="0" rIns="0" bIns="0"/>
          <a:lstStyle>
            <a:lvl1pPr marL="0" indent="0" algn="ctr">
              <a:spcBef>
                <a:spcPts val="0"/>
              </a:spcBef>
              <a:buSzTx/>
              <a:buFontTx/>
              <a:buNone/>
              <a:defRPr b="1" cap="all" sz="1400">
                <a:latin typeface="Arial"/>
                <a:ea typeface="Arial"/>
                <a:cs typeface="Arial"/>
                <a:sym typeface="Arial"/>
              </a:defRPr>
            </a:lvl1pPr>
          </a:lstStyle>
          <a:p>
            <a:pPr/>
            <a:r>
              <a:t>Name</a:t>
            </a:r>
          </a:p>
        </p:txBody>
      </p:sp>
      <p:sp>
        <p:nvSpPr>
          <p:cNvPr id="137" name="Text Placeholder 20"/>
          <p:cNvSpPr/>
          <p:nvPr>
            <p:ph type="body" sz="quarter" idx="31" hasCustomPrompt="1"/>
          </p:nvPr>
        </p:nvSpPr>
        <p:spPr>
          <a:xfrm>
            <a:off x="3828288" y="6215888"/>
            <a:ext cx="2029968" cy="182881"/>
          </a:xfrm>
          <a:prstGeom prst="rect">
            <a:avLst/>
          </a:prstGeom>
        </p:spPr>
        <p:txBody>
          <a:bodyPr anchor="ctr"/>
          <a:lstStyle>
            <a:lvl1pPr marL="0" indent="0" algn="ctr" defTabSz="493776">
              <a:spcBef>
                <a:spcPts val="100"/>
              </a:spcBef>
              <a:buSzTx/>
              <a:buFontTx/>
              <a:buNone/>
              <a:defRPr sz="648"/>
            </a:lvl1pPr>
          </a:lstStyle>
          <a:p>
            <a:pPr/>
            <a:r>
              <a:t>Title</a:t>
            </a:r>
          </a:p>
        </p:txBody>
      </p:sp>
      <p:sp>
        <p:nvSpPr>
          <p:cNvPr id="138" name="Picture Placeholder 16"/>
          <p:cNvSpPr/>
          <p:nvPr>
            <p:ph type="pic" sz="quarter" idx="32"/>
          </p:nvPr>
        </p:nvSpPr>
        <p:spPr>
          <a:xfrm>
            <a:off x="6385559" y="1545336"/>
            <a:ext cx="2029969" cy="1828801"/>
          </a:xfrm>
          <a:prstGeom prst="rect">
            <a:avLst/>
          </a:prstGeom>
        </p:spPr>
        <p:txBody>
          <a:bodyPr lIns="91439" rIns="91439">
            <a:noAutofit/>
          </a:bodyPr>
          <a:lstStyle/>
          <a:p>
            <a:pPr/>
          </a:p>
        </p:txBody>
      </p:sp>
      <p:sp>
        <p:nvSpPr>
          <p:cNvPr id="139" name="Text Placeholder 18"/>
          <p:cNvSpPr/>
          <p:nvPr>
            <p:ph type="body" sz="quarter" idx="33" hasCustomPrompt="1"/>
          </p:nvPr>
        </p:nvSpPr>
        <p:spPr>
          <a:xfrm>
            <a:off x="6385559" y="3191255"/>
            <a:ext cx="2029969" cy="694945"/>
          </a:xfrm>
          <a:prstGeom prst="rect">
            <a:avLst/>
          </a:prstGeom>
          <a:solidFill>
            <a:schemeClr val="accent4"/>
          </a:solidFill>
        </p:spPr>
        <p:txBody>
          <a:bodyPr lIns="0" tIns="0" rIns="0" bIns="0"/>
          <a:lstStyle>
            <a:lvl1pPr marL="0" indent="0" algn="ctr">
              <a:spcBef>
                <a:spcPts val="0"/>
              </a:spcBef>
              <a:buSzTx/>
              <a:buFontTx/>
              <a:buNone/>
              <a:defRPr b="1" cap="all" sz="1400">
                <a:latin typeface="Arial"/>
                <a:ea typeface="Arial"/>
                <a:cs typeface="Arial"/>
                <a:sym typeface="Arial"/>
              </a:defRPr>
            </a:lvl1pPr>
          </a:lstStyle>
          <a:p>
            <a:pPr/>
            <a:r>
              <a:t>Name</a:t>
            </a:r>
          </a:p>
        </p:txBody>
      </p:sp>
      <p:sp>
        <p:nvSpPr>
          <p:cNvPr id="140" name="Text Placeholder 20"/>
          <p:cNvSpPr/>
          <p:nvPr>
            <p:ph type="body" sz="quarter" idx="34" hasCustomPrompt="1"/>
          </p:nvPr>
        </p:nvSpPr>
        <p:spPr>
          <a:xfrm>
            <a:off x="6385559" y="3616959"/>
            <a:ext cx="2029969" cy="182881"/>
          </a:xfrm>
          <a:prstGeom prst="rect">
            <a:avLst/>
          </a:prstGeom>
        </p:spPr>
        <p:txBody>
          <a:bodyPr anchor="ctr"/>
          <a:lstStyle>
            <a:lvl1pPr marL="0" indent="0" algn="ctr" defTabSz="493776">
              <a:spcBef>
                <a:spcPts val="100"/>
              </a:spcBef>
              <a:buSzTx/>
              <a:buFontTx/>
              <a:buNone/>
              <a:defRPr sz="648"/>
            </a:lvl1pPr>
          </a:lstStyle>
          <a:p>
            <a:pPr/>
            <a:r>
              <a:t>Title</a:t>
            </a:r>
          </a:p>
        </p:txBody>
      </p:sp>
      <p:sp>
        <p:nvSpPr>
          <p:cNvPr id="141" name="Picture Placeholder 16"/>
          <p:cNvSpPr/>
          <p:nvPr>
            <p:ph type="pic" sz="quarter" idx="35"/>
          </p:nvPr>
        </p:nvSpPr>
        <p:spPr>
          <a:xfrm>
            <a:off x="6385559" y="4144264"/>
            <a:ext cx="2029969" cy="1828801"/>
          </a:xfrm>
          <a:prstGeom prst="rect">
            <a:avLst/>
          </a:prstGeom>
        </p:spPr>
        <p:txBody>
          <a:bodyPr lIns="91439" rIns="91439">
            <a:noAutofit/>
          </a:bodyPr>
          <a:lstStyle/>
          <a:p>
            <a:pPr/>
          </a:p>
        </p:txBody>
      </p:sp>
      <p:sp>
        <p:nvSpPr>
          <p:cNvPr id="142" name="Text Placeholder 18"/>
          <p:cNvSpPr/>
          <p:nvPr>
            <p:ph type="body" sz="quarter" idx="36" hasCustomPrompt="1"/>
          </p:nvPr>
        </p:nvSpPr>
        <p:spPr>
          <a:xfrm>
            <a:off x="6385559" y="5790184"/>
            <a:ext cx="2029969" cy="694945"/>
          </a:xfrm>
          <a:prstGeom prst="rect">
            <a:avLst/>
          </a:prstGeom>
          <a:solidFill>
            <a:schemeClr val="accent1"/>
          </a:solidFill>
        </p:spPr>
        <p:txBody>
          <a:bodyPr lIns="0" tIns="0" rIns="0" bIns="0"/>
          <a:lstStyle>
            <a:lvl1pPr marL="0" indent="0" algn="ctr">
              <a:spcBef>
                <a:spcPts val="0"/>
              </a:spcBef>
              <a:buSzTx/>
              <a:buFontTx/>
              <a:buNone/>
              <a:defRPr b="1" cap="all" sz="1400">
                <a:latin typeface="Arial"/>
                <a:ea typeface="Arial"/>
                <a:cs typeface="Arial"/>
                <a:sym typeface="Arial"/>
              </a:defRPr>
            </a:lvl1pPr>
          </a:lstStyle>
          <a:p>
            <a:pPr/>
            <a:r>
              <a:t>Name</a:t>
            </a:r>
          </a:p>
        </p:txBody>
      </p:sp>
      <p:sp>
        <p:nvSpPr>
          <p:cNvPr id="143" name="Text Placeholder 20"/>
          <p:cNvSpPr/>
          <p:nvPr>
            <p:ph type="body" sz="quarter" idx="37" hasCustomPrompt="1"/>
          </p:nvPr>
        </p:nvSpPr>
        <p:spPr>
          <a:xfrm>
            <a:off x="6385559" y="6215888"/>
            <a:ext cx="2029969" cy="182881"/>
          </a:xfrm>
          <a:prstGeom prst="rect">
            <a:avLst/>
          </a:prstGeom>
        </p:spPr>
        <p:txBody>
          <a:bodyPr anchor="ctr"/>
          <a:lstStyle>
            <a:lvl1pPr marL="0" indent="0" algn="ctr" defTabSz="493776">
              <a:spcBef>
                <a:spcPts val="100"/>
              </a:spcBef>
              <a:buSzTx/>
              <a:buFontTx/>
              <a:buNone/>
              <a:defRPr sz="648"/>
            </a:lvl1pPr>
          </a:lstStyle>
          <a:p>
            <a:pPr/>
            <a:r>
              <a:t>Title</a:t>
            </a:r>
          </a:p>
        </p:txBody>
      </p:sp>
      <p:sp>
        <p:nvSpPr>
          <p:cNvPr id="144" name="Picture Placeholder 16"/>
          <p:cNvSpPr/>
          <p:nvPr>
            <p:ph type="pic" sz="quarter" idx="38"/>
          </p:nvPr>
        </p:nvSpPr>
        <p:spPr>
          <a:xfrm>
            <a:off x="8942831" y="1545336"/>
            <a:ext cx="2029969" cy="1828801"/>
          </a:xfrm>
          <a:prstGeom prst="rect">
            <a:avLst/>
          </a:prstGeom>
        </p:spPr>
        <p:txBody>
          <a:bodyPr lIns="91439" rIns="91439">
            <a:noAutofit/>
          </a:bodyPr>
          <a:lstStyle/>
          <a:p>
            <a:pPr/>
          </a:p>
        </p:txBody>
      </p:sp>
      <p:sp>
        <p:nvSpPr>
          <p:cNvPr id="145" name="Text Placeholder 18"/>
          <p:cNvSpPr/>
          <p:nvPr>
            <p:ph type="body" sz="quarter" idx="39" hasCustomPrompt="1"/>
          </p:nvPr>
        </p:nvSpPr>
        <p:spPr>
          <a:xfrm>
            <a:off x="8942831" y="3191255"/>
            <a:ext cx="2029969" cy="694945"/>
          </a:xfrm>
          <a:prstGeom prst="rect">
            <a:avLst/>
          </a:prstGeom>
          <a:solidFill>
            <a:schemeClr val="accent1"/>
          </a:solidFill>
        </p:spPr>
        <p:txBody>
          <a:bodyPr lIns="0" tIns="0" rIns="0" bIns="0"/>
          <a:lstStyle>
            <a:lvl1pPr marL="0" indent="0" algn="ctr">
              <a:spcBef>
                <a:spcPts val="0"/>
              </a:spcBef>
              <a:buSzTx/>
              <a:buFontTx/>
              <a:buNone/>
              <a:defRPr b="1" cap="all" sz="1400">
                <a:latin typeface="Arial"/>
                <a:ea typeface="Arial"/>
                <a:cs typeface="Arial"/>
                <a:sym typeface="Arial"/>
              </a:defRPr>
            </a:lvl1pPr>
          </a:lstStyle>
          <a:p>
            <a:pPr/>
            <a:r>
              <a:t>Name</a:t>
            </a:r>
          </a:p>
        </p:txBody>
      </p:sp>
      <p:sp>
        <p:nvSpPr>
          <p:cNvPr id="146" name="Text Placeholder 20"/>
          <p:cNvSpPr/>
          <p:nvPr>
            <p:ph type="body" sz="quarter" idx="40" hasCustomPrompt="1"/>
          </p:nvPr>
        </p:nvSpPr>
        <p:spPr>
          <a:xfrm>
            <a:off x="8942831" y="3616959"/>
            <a:ext cx="2029969" cy="182881"/>
          </a:xfrm>
          <a:prstGeom prst="rect">
            <a:avLst/>
          </a:prstGeom>
        </p:spPr>
        <p:txBody>
          <a:bodyPr anchor="ctr"/>
          <a:lstStyle>
            <a:lvl1pPr marL="0" indent="0" algn="ctr" defTabSz="493776">
              <a:spcBef>
                <a:spcPts val="100"/>
              </a:spcBef>
              <a:buSzTx/>
              <a:buFontTx/>
              <a:buNone/>
              <a:defRPr sz="648"/>
            </a:lvl1pPr>
          </a:lstStyle>
          <a:p>
            <a:pPr/>
            <a:r>
              <a:t>Title</a:t>
            </a:r>
          </a:p>
        </p:txBody>
      </p:sp>
      <p:sp>
        <p:nvSpPr>
          <p:cNvPr id="147" name="Picture Placeholder 16"/>
          <p:cNvSpPr/>
          <p:nvPr>
            <p:ph type="pic" sz="quarter" idx="41"/>
          </p:nvPr>
        </p:nvSpPr>
        <p:spPr>
          <a:xfrm>
            <a:off x="8942831" y="4144264"/>
            <a:ext cx="2029969" cy="1828801"/>
          </a:xfrm>
          <a:prstGeom prst="rect">
            <a:avLst/>
          </a:prstGeom>
        </p:spPr>
        <p:txBody>
          <a:bodyPr lIns="91439" rIns="91439">
            <a:noAutofit/>
          </a:bodyPr>
          <a:lstStyle/>
          <a:p>
            <a:pPr/>
          </a:p>
        </p:txBody>
      </p:sp>
      <p:sp>
        <p:nvSpPr>
          <p:cNvPr id="148" name="Text Placeholder 18"/>
          <p:cNvSpPr/>
          <p:nvPr>
            <p:ph type="body" sz="quarter" idx="42" hasCustomPrompt="1"/>
          </p:nvPr>
        </p:nvSpPr>
        <p:spPr>
          <a:xfrm>
            <a:off x="8942831" y="5790184"/>
            <a:ext cx="2029969" cy="694945"/>
          </a:xfrm>
          <a:prstGeom prst="rect">
            <a:avLst/>
          </a:prstGeom>
          <a:solidFill>
            <a:schemeClr val="accent4"/>
          </a:solidFill>
        </p:spPr>
        <p:txBody>
          <a:bodyPr lIns="0" tIns="0" rIns="0" bIns="0"/>
          <a:lstStyle>
            <a:lvl1pPr marL="0" indent="0" algn="ctr">
              <a:spcBef>
                <a:spcPts val="0"/>
              </a:spcBef>
              <a:buSzTx/>
              <a:buFontTx/>
              <a:buNone/>
              <a:defRPr b="1" cap="all" sz="1400">
                <a:latin typeface="Arial"/>
                <a:ea typeface="Arial"/>
                <a:cs typeface="Arial"/>
                <a:sym typeface="Arial"/>
              </a:defRPr>
            </a:lvl1pPr>
          </a:lstStyle>
          <a:p>
            <a:pPr/>
            <a:r>
              <a:t>Name</a:t>
            </a:r>
          </a:p>
        </p:txBody>
      </p:sp>
      <p:sp>
        <p:nvSpPr>
          <p:cNvPr id="149" name="Text Placeholder 20"/>
          <p:cNvSpPr/>
          <p:nvPr>
            <p:ph type="body" sz="quarter" idx="43" hasCustomPrompt="1"/>
          </p:nvPr>
        </p:nvSpPr>
        <p:spPr>
          <a:xfrm>
            <a:off x="8942831" y="6215888"/>
            <a:ext cx="2029969" cy="182881"/>
          </a:xfrm>
          <a:prstGeom prst="rect">
            <a:avLst/>
          </a:prstGeom>
        </p:spPr>
        <p:txBody>
          <a:bodyPr anchor="ctr"/>
          <a:lstStyle>
            <a:lvl1pPr marL="0" indent="0" algn="ctr" defTabSz="493776">
              <a:spcBef>
                <a:spcPts val="100"/>
              </a:spcBef>
              <a:buSzTx/>
              <a:buFontTx/>
              <a:buNone/>
              <a:defRPr sz="648"/>
            </a:lvl1pPr>
          </a:lstStyle>
          <a:p>
            <a:pPr/>
            <a:r>
              <a:t>Title</a:t>
            </a:r>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DFAF6"/>
        </a:solidFill>
      </p:bgPr>
    </p:bg>
    <p:spTree>
      <p:nvGrpSpPr>
        <p:cNvPr id="1" name=""/>
        <p:cNvGrpSpPr/>
        <p:nvPr/>
      </p:nvGrpSpPr>
      <p:grpSpPr>
        <a:xfrm>
          <a:off x="0" y="0"/>
          <a:ext cx="0" cy="0"/>
          <a:chOff x="0" y="0"/>
          <a:chExt cx="0" cy="0"/>
        </a:xfrm>
      </p:grpSpPr>
      <p:sp>
        <p:nvSpPr>
          <p:cNvPr id="2" name="Freeform: Shape 29"/>
          <p:cNvSpPr/>
          <p:nvPr/>
        </p:nvSpPr>
        <p:spPr>
          <a:xfrm>
            <a:off x="0" y="-1"/>
            <a:ext cx="2242829" cy="21029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385" y="0"/>
                </a:moveTo>
                <a:lnTo>
                  <a:pt x="21600" y="0"/>
                </a:lnTo>
                <a:lnTo>
                  <a:pt x="21560" y="848"/>
                </a:lnTo>
                <a:cubicBezTo>
                  <a:pt x="20448" y="12488"/>
                  <a:pt x="11203" y="21600"/>
                  <a:pt x="0" y="21600"/>
                </a:cubicBezTo>
                <a:lnTo>
                  <a:pt x="0" y="21371"/>
                </a:lnTo>
                <a:cubicBezTo>
                  <a:pt x="11092" y="21371"/>
                  <a:pt x="20245" y="12349"/>
                  <a:pt x="21346" y="825"/>
                </a:cubicBezTo>
                <a:close/>
                <a:moveTo>
                  <a:pt x="20206" y="0"/>
                </a:moveTo>
                <a:lnTo>
                  <a:pt x="20421" y="0"/>
                </a:lnTo>
                <a:lnTo>
                  <a:pt x="20387" y="720"/>
                </a:lnTo>
                <a:cubicBezTo>
                  <a:pt x="19335" y="11726"/>
                  <a:pt x="10593" y="20343"/>
                  <a:pt x="0" y="20343"/>
                </a:cubicBezTo>
                <a:lnTo>
                  <a:pt x="0" y="20114"/>
                </a:lnTo>
                <a:cubicBezTo>
                  <a:pt x="10483" y="20114"/>
                  <a:pt x="19132" y="11588"/>
                  <a:pt x="20172" y="698"/>
                </a:cubicBezTo>
                <a:close/>
                <a:moveTo>
                  <a:pt x="19026" y="0"/>
                </a:moveTo>
                <a:lnTo>
                  <a:pt x="19241" y="0"/>
                </a:lnTo>
                <a:lnTo>
                  <a:pt x="19213" y="592"/>
                </a:lnTo>
                <a:cubicBezTo>
                  <a:pt x="18222" y="10964"/>
                  <a:pt x="9984" y="19084"/>
                  <a:pt x="0" y="19084"/>
                </a:cubicBezTo>
                <a:lnTo>
                  <a:pt x="0" y="18856"/>
                </a:lnTo>
                <a:cubicBezTo>
                  <a:pt x="9873" y="18856"/>
                  <a:pt x="18020" y="10825"/>
                  <a:pt x="18999" y="568"/>
                </a:cubicBezTo>
                <a:close/>
                <a:moveTo>
                  <a:pt x="17848" y="0"/>
                </a:moveTo>
                <a:lnTo>
                  <a:pt x="18062" y="0"/>
                </a:lnTo>
                <a:lnTo>
                  <a:pt x="18040" y="463"/>
                </a:lnTo>
                <a:cubicBezTo>
                  <a:pt x="17110" y="10203"/>
                  <a:pt x="9374" y="17827"/>
                  <a:pt x="0" y="17827"/>
                </a:cubicBezTo>
                <a:lnTo>
                  <a:pt x="0" y="17598"/>
                </a:lnTo>
                <a:cubicBezTo>
                  <a:pt x="9263" y="17598"/>
                  <a:pt x="16907" y="10065"/>
                  <a:pt x="17827" y="440"/>
                </a:cubicBezTo>
                <a:close/>
                <a:moveTo>
                  <a:pt x="16668" y="0"/>
                </a:moveTo>
                <a:lnTo>
                  <a:pt x="16883" y="0"/>
                </a:lnTo>
                <a:lnTo>
                  <a:pt x="16867" y="335"/>
                </a:lnTo>
                <a:cubicBezTo>
                  <a:pt x="15997" y="9441"/>
                  <a:pt x="8765" y="16570"/>
                  <a:pt x="0" y="16570"/>
                </a:cubicBezTo>
                <a:lnTo>
                  <a:pt x="0" y="16341"/>
                </a:lnTo>
                <a:cubicBezTo>
                  <a:pt x="8653" y="16341"/>
                  <a:pt x="15794" y="9303"/>
                  <a:pt x="16653" y="313"/>
                </a:cubicBezTo>
                <a:close/>
                <a:moveTo>
                  <a:pt x="15489" y="0"/>
                </a:moveTo>
                <a:lnTo>
                  <a:pt x="15703" y="0"/>
                </a:lnTo>
                <a:lnTo>
                  <a:pt x="15693" y="206"/>
                </a:lnTo>
                <a:cubicBezTo>
                  <a:pt x="14884" y="8678"/>
                  <a:pt x="8154" y="15311"/>
                  <a:pt x="0" y="15311"/>
                </a:cubicBezTo>
                <a:lnTo>
                  <a:pt x="0" y="15083"/>
                </a:lnTo>
                <a:cubicBezTo>
                  <a:pt x="8044" y="15083"/>
                  <a:pt x="14682" y="8540"/>
                  <a:pt x="15480" y="183"/>
                </a:cubicBezTo>
                <a:close/>
                <a:moveTo>
                  <a:pt x="14310" y="0"/>
                </a:moveTo>
                <a:lnTo>
                  <a:pt x="14524" y="0"/>
                </a:lnTo>
                <a:lnTo>
                  <a:pt x="14520" y="78"/>
                </a:lnTo>
                <a:cubicBezTo>
                  <a:pt x="13772" y="7917"/>
                  <a:pt x="7545" y="14054"/>
                  <a:pt x="0" y="14054"/>
                </a:cubicBezTo>
                <a:lnTo>
                  <a:pt x="0" y="13825"/>
                </a:lnTo>
                <a:cubicBezTo>
                  <a:pt x="7434" y="13825"/>
                  <a:pt x="13569" y="7778"/>
                  <a:pt x="14307" y="55"/>
                </a:cubicBezTo>
                <a:close/>
                <a:moveTo>
                  <a:pt x="13123" y="0"/>
                </a:moveTo>
                <a:lnTo>
                  <a:pt x="13340" y="0"/>
                </a:lnTo>
                <a:lnTo>
                  <a:pt x="13144" y="1369"/>
                </a:lnTo>
                <a:cubicBezTo>
                  <a:pt x="11891" y="7882"/>
                  <a:pt x="6474" y="12797"/>
                  <a:pt x="0" y="12797"/>
                </a:cubicBezTo>
                <a:lnTo>
                  <a:pt x="0" y="12568"/>
                </a:lnTo>
                <a:cubicBezTo>
                  <a:pt x="6370" y="12568"/>
                  <a:pt x="11700" y="7733"/>
                  <a:pt x="12933" y="1324"/>
                </a:cubicBezTo>
                <a:close/>
                <a:moveTo>
                  <a:pt x="11931" y="0"/>
                </a:moveTo>
                <a:lnTo>
                  <a:pt x="12148" y="0"/>
                </a:lnTo>
                <a:lnTo>
                  <a:pt x="11988" y="1116"/>
                </a:lnTo>
                <a:cubicBezTo>
                  <a:pt x="10845" y="7057"/>
                  <a:pt x="5904" y="11539"/>
                  <a:pt x="0" y="11539"/>
                </a:cubicBezTo>
                <a:lnTo>
                  <a:pt x="0" y="11310"/>
                </a:lnTo>
                <a:cubicBezTo>
                  <a:pt x="5801" y="11310"/>
                  <a:pt x="10655" y="6907"/>
                  <a:pt x="11778" y="1070"/>
                </a:cubicBezTo>
                <a:close/>
                <a:moveTo>
                  <a:pt x="10740" y="0"/>
                </a:moveTo>
                <a:lnTo>
                  <a:pt x="10957" y="0"/>
                </a:lnTo>
                <a:lnTo>
                  <a:pt x="10833" y="862"/>
                </a:lnTo>
                <a:cubicBezTo>
                  <a:pt x="9800" y="6231"/>
                  <a:pt x="5335" y="10281"/>
                  <a:pt x="0" y="10281"/>
                </a:cubicBezTo>
                <a:lnTo>
                  <a:pt x="0" y="10052"/>
                </a:lnTo>
                <a:cubicBezTo>
                  <a:pt x="5232" y="10052"/>
                  <a:pt x="9610" y="6081"/>
                  <a:pt x="10623" y="816"/>
                </a:cubicBezTo>
                <a:close/>
                <a:moveTo>
                  <a:pt x="9548" y="0"/>
                </a:moveTo>
                <a:lnTo>
                  <a:pt x="9766" y="0"/>
                </a:lnTo>
                <a:lnTo>
                  <a:pt x="9678" y="609"/>
                </a:lnTo>
                <a:cubicBezTo>
                  <a:pt x="8755" y="5406"/>
                  <a:pt x="4766" y="9024"/>
                  <a:pt x="0" y="9024"/>
                </a:cubicBezTo>
                <a:lnTo>
                  <a:pt x="0" y="8795"/>
                </a:lnTo>
                <a:cubicBezTo>
                  <a:pt x="4663" y="8795"/>
                  <a:pt x="8564" y="5256"/>
                  <a:pt x="9467" y="563"/>
                </a:cubicBezTo>
                <a:close/>
                <a:moveTo>
                  <a:pt x="8341" y="0"/>
                </a:moveTo>
                <a:lnTo>
                  <a:pt x="8556" y="0"/>
                </a:lnTo>
                <a:lnTo>
                  <a:pt x="8522" y="356"/>
                </a:lnTo>
                <a:cubicBezTo>
                  <a:pt x="7709" y="4580"/>
                  <a:pt x="4196" y="7766"/>
                  <a:pt x="0" y="7766"/>
                </a:cubicBezTo>
                <a:lnTo>
                  <a:pt x="0" y="7537"/>
                </a:lnTo>
                <a:cubicBezTo>
                  <a:pt x="4094" y="7537"/>
                  <a:pt x="7519" y="4429"/>
                  <a:pt x="8312" y="310"/>
                </a:cubicBezTo>
                <a:close/>
                <a:moveTo>
                  <a:pt x="7162" y="0"/>
                </a:moveTo>
                <a:lnTo>
                  <a:pt x="7377" y="0"/>
                </a:lnTo>
                <a:lnTo>
                  <a:pt x="7367" y="103"/>
                </a:lnTo>
                <a:cubicBezTo>
                  <a:pt x="6665" y="3754"/>
                  <a:pt x="3629" y="6508"/>
                  <a:pt x="0" y="6508"/>
                </a:cubicBezTo>
                <a:lnTo>
                  <a:pt x="0" y="6280"/>
                </a:lnTo>
                <a:cubicBezTo>
                  <a:pt x="3524" y="6280"/>
                  <a:pt x="6474" y="3604"/>
                  <a:pt x="7157" y="57"/>
                </a:cubicBezTo>
                <a:close/>
                <a:moveTo>
                  <a:pt x="5944" y="0"/>
                </a:moveTo>
                <a:lnTo>
                  <a:pt x="6168" y="0"/>
                </a:lnTo>
                <a:lnTo>
                  <a:pt x="5842" y="1119"/>
                </a:lnTo>
                <a:cubicBezTo>
                  <a:pt x="4878" y="3545"/>
                  <a:pt x="2623" y="5251"/>
                  <a:pt x="0" y="5251"/>
                </a:cubicBezTo>
                <a:lnTo>
                  <a:pt x="0" y="5022"/>
                </a:lnTo>
                <a:cubicBezTo>
                  <a:pt x="2533" y="5022"/>
                  <a:pt x="4712" y="3374"/>
                  <a:pt x="5643" y="1030"/>
                </a:cubicBezTo>
                <a:close/>
                <a:moveTo>
                  <a:pt x="4715" y="0"/>
                </a:moveTo>
                <a:lnTo>
                  <a:pt x="4939" y="0"/>
                </a:lnTo>
                <a:lnTo>
                  <a:pt x="4755" y="630"/>
                </a:lnTo>
                <a:cubicBezTo>
                  <a:pt x="3970" y="2604"/>
                  <a:pt x="2134" y="3993"/>
                  <a:pt x="0" y="3993"/>
                </a:cubicBezTo>
                <a:lnTo>
                  <a:pt x="0" y="3764"/>
                </a:lnTo>
                <a:cubicBezTo>
                  <a:pt x="2046" y="3764"/>
                  <a:pt x="3805" y="2433"/>
                  <a:pt x="4557" y="540"/>
                </a:cubicBezTo>
                <a:close/>
                <a:moveTo>
                  <a:pt x="3486" y="0"/>
                </a:moveTo>
                <a:lnTo>
                  <a:pt x="3710" y="0"/>
                </a:lnTo>
                <a:lnTo>
                  <a:pt x="3669" y="140"/>
                </a:lnTo>
                <a:cubicBezTo>
                  <a:pt x="3063" y="1664"/>
                  <a:pt x="1647" y="2736"/>
                  <a:pt x="0" y="2736"/>
                </a:cubicBezTo>
                <a:lnTo>
                  <a:pt x="0" y="2507"/>
                </a:lnTo>
                <a:cubicBezTo>
                  <a:pt x="1558" y="2507"/>
                  <a:pt x="2898" y="1493"/>
                  <a:pt x="3471" y="51"/>
                </a:cubicBezTo>
                <a:close/>
                <a:moveTo>
                  <a:pt x="2108" y="0"/>
                </a:moveTo>
                <a:lnTo>
                  <a:pt x="2405" y="0"/>
                </a:lnTo>
                <a:lnTo>
                  <a:pt x="2324" y="159"/>
                </a:lnTo>
                <a:cubicBezTo>
                  <a:pt x="1820" y="954"/>
                  <a:pt x="966" y="1478"/>
                  <a:pt x="0" y="1478"/>
                </a:cubicBezTo>
                <a:lnTo>
                  <a:pt x="0" y="1250"/>
                </a:lnTo>
                <a:cubicBezTo>
                  <a:pt x="714" y="1250"/>
                  <a:pt x="1361" y="940"/>
                  <a:pt x="1830" y="440"/>
                </a:cubicBezTo>
                <a:close/>
              </a:path>
            </a:pathLst>
          </a:custGeom>
          <a:solidFill>
            <a:srgbClr val="EEF3FA"/>
          </a:solidFill>
          <a:ln w="12700">
            <a:miter lim="400000"/>
          </a:ln>
        </p:spPr>
        <p:txBody>
          <a:bodyPr lIns="45719" rIns="45719" anchor="ctr"/>
          <a:lstStyle/>
          <a:p>
            <a:pPr/>
          </a:p>
        </p:txBody>
      </p:sp>
      <p:sp>
        <p:nvSpPr>
          <p:cNvPr id="3" name="Title Text"/>
          <p:cNvSpPr txBox="1"/>
          <p:nvPr>
            <p:ph type="title"/>
          </p:nvPr>
        </p:nvSpPr>
        <p:spPr>
          <a:xfrm>
            <a:off x="758951" y="1216152"/>
            <a:ext cx="10671049" cy="768097"/>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Title Text</a:t>
            </a:r>
          </a:p>
        </p:txBody>
      </p:sp>
      <p:sp>
        <p:nvSpPr>
          <p:cNvPr id="4" name="Body Level One…"/>
          <p:cNvSpPr txBox="1"/>
          <p:nvPr>
            <p:ph type="body" idx="1"/>
          </p:nvPr>
        </p:nvSpPr>
        <p:spPr>
          <a:xfrm>
            <a:off x="539495" y="2103120"/>
            <a:ext cx="11119106" cy="443484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11302316" y="462232"/>
            <a:ext cx="273657" cy="264256"/>
          </a:xfrm>
          <a:prstGeom prst="rect">
            <a:avLst/>
          </a:prstGeom>
          <a:ln w="12700">
            <a:miter lim="400000"/>
          </a:ln>
        </p:spPr>
        <p:txBody>
          <a:bodyPr wrap="none" lIns="45719" rIns="45719" anchor="ctr">
            <a:spAutoFit/>
          </a:bodyPr>
          <a:lstStyle>
            <a:lvl1pPr algn="ctr">
              <a:defRPr sz="1200">
                <a:solidFill>
                  <a:schemeClr val="accent6"/>
                </a:solidFill>
                <a:latin typeface="Arial"/>
                <a:ea typeface="Arial"/>
                <a:cs typeface="Arial"/>
                <a:sym typeface="Aria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transition xmlns:p14="http://schemas.microsoft.com/office/powerpoint/2010/main" spd="med" advClick="1"/>
  <p:txStyles>
    <p:titleStyle>
      <a:lvl1pPr marL="0" marR="0" indent="0" algn="ctr" defTabSz="914400" latinLnBrk="0">
        <a:lnSpc>
          <a:spcPct val="100000"/>
        </a:lnSpc>
        <a:spcBef>
          <a:spcPts val="0"/>
        </a:spcBef>
        <a:spcAft>
          <a:spcPts val="0"/>
        </a:spcAft>
        <a:buClrTx/>
        <a:buSzTx/>
        <a:buFontTx/>
        <a:buNone/>
        <a:tabLst/>
        <a:defRPr b="0" baseline="0" cap="all" i="0" spc="0" strike="noStrike" sz="4400" u="none">
          <a:solidFill>
            <a:schemeClr val="accent6"/>
          </a:solidFill>
          <a:uFillTx/>
          <a:latin typeface="Arial Black"/>
          <a:ea typeface="Arial Black"/>
          <a:cs typeface="Arial Black"/>
          <a:sym typeface="Arial Black"/>
        </a:defRPr>
      </a:lvl1pPr>
      <a:lvl2pPr marL="0" marR="0" indent="0" algn="ctr" defTabSz="914400" latinLnBrk="0">
        <a:lnSpc>
          <a:spcPct val="100000"/>
        </a:lnSpc>
        <a:spcBef>
          <a:spcPts val="0"/>
        </a:spcBef>
        <a:spcAft>
          <a:spcPts val="0"/>
        </a:spcAft>
        <a:buClrTx/>
        <a:buSzTx/>
        <a:buFontTx/>
        <a:buNone/>
        <a:tabLst/>
        <a:defRPr b="0" baseline="0" cap="all" i="0" spc="0" strike="noStrike" sz="4400" u="none">
          <a:solidFill>
            <a:schemeClr val="accent6"/>
          </a:solidFill>
          <a:uFillTx/>
          <a:latin typeface="Arial Black"/>
          <a:ea typeface="Arial Black"/>
          <a:cs typeface="Arial Black"/>
          <a:sym typeface="Arial Black"/>
        </a:defRPr>
      </a:lvl2pPr>
      <a:lvl3pPr marL="0" marR="0" indent="0" algn="ctr" defTabSz="914400" latinLnBrk="0">
        <a:lnSpc>
          <a:spcPct val="100000"/>
        </a:lnSpc>
        <a:spcBef>
          <a:spcPts val="0"/>
        </a:spcBef>
        <a:spcAft>
          <a:spcPts val="0"/>
        </a:spcAft>
        <a:buClrTx/>
        <a:buSzTx/>
        <a:buFontTx/>
        <a:buNone/>
        <a:tabLst/>
        <a:defRPr b="0" baseline="0" cap="all" i="0" spc="0" strike="noStrike" sz="4400" u="none">
          <a:solidFill>
            <a:schemeClr val="accent6"/>
          </a:solidFill>
          <a:uFillTx/>
          <a:latin typeface="Arial Black"/>
          <a:ea typeface="Arial Black"/>
          <a:cs typeface="Arial Black"/>
          <a:sym typeface="Arial Black"/>
        </a:defRPr>
      </a:lvl3pPr>
      <a:lvl4pPr marL="0" marR="0" indent="0" algn="ctr" defTabSz="914400" latinLnBrk="0">
        <a:lnSpc>
          <a:spcPct val="100000"/>
        </a:lnSpc>
        <a:spcBef>
          <a:spcPts val="0"/>
        </a:spcBef>
        <a:spcAft>
          <a:spcPts val="0"/>
        </a:spcAft>
        <a:buClrTx/>
        <a:buSzTx/>
        <a:buFontTx/>
        <a:buNone/>
        <a:tabLst/>
        <a:defRPr b="0" baseline="0" cap="all" i="0" spc="0" strike="noStrike" sz="4400" u="none">
          <a:solidFill>
            <a:schemeClr val="accent6"/>
          </a:solidFill>
          <a:uFillTx/>
          <a:latin typeface="Arial Black"/>
          <a:ea typeface="Arial Black"/>
          <a:cs typeface="Arial Black"/>
          <a:sym typeface="Arial Black"/>
        </a:defRPr>
      </a:lvl4pPr>
      <a:lvl5pPr marL="0" marR="0" indent="0" algn="ctr" defTabSz="914400" latinLnBrk="0">
        <a:lnSpc>
          <a:spcPct val="100000"/>
        </a:lnSpc>
        <a:spcBef>
          <a:spcPts val="0"/>
        </a:spcBef>
        <a:spcAft>
          <a:spcPts val="0"/>
        </a:spcAft>
        <a:buClrTx/>
        <a:buSzTx/>
        <a:buFontTx/>
        <a:buNone/>
        <a:tabLst/>
        <a:defRPr b="0" baseline="0" cap="all" i="0" spc="0" strike="noStrike" sz="4400" u="none">
          <a:solidFill>
            <a:schemeClr val="accent6"/>
          </a:solidFill>
          <a:uFillTx/>
          <a:latin typeface="Arial Black"/>
          <a:ea typeface="Arial Black"/>
          <a:cs typeface="Arial Black"/>
          <a:sym typeface="Arial Black"/>
        </a:defRPr>
      </a:lvl5pPr>
      <a:lvl6pPr marL="0" marR="0" indent="0" algn="ctr" defTabSz="914400" latinLnBrk="0">
        <a:lnSpc>
          <a:spcPct val="100000"/>
        </a:lnSpc>
        <a:spcBef>
          <a:spcPts val="0"/>
        </a:spcBef>
        <a:spcAft>
          <a:spcPts val="0"/>
        </a:spcAft>
        <a:buClrTx/>
        <a:buSzTx/>
        <a:buFontTx/>
        <a:buNone/>
        <a:tabLst/>
        <a:defRPr b="0" baseline="0" cap="all" i="0" spc="0" strike="noStrike" sz="4400" u="none">
          <a:solidFill>
            <a:schemeClr val="accent6"/>
          </a:solidFill>
          <a:uFillTx/>
          <a:latin typeface="Arial Black"/>
          <a:ea typeface="Arial Black"/>
          <a:cs typeface="Arial Black"/>
          <a:sym typeface="Arial Black"/>
        </a:defRPr>
      </a:lvl6pPr>
      <a:lvl7pPr marL="0" marR="0" indent="0" algn="ctr" defTabSz="914400" latinLnBrk="0">
        <a:lnSpc>
          <a:spcPct val="100000"/>
        </a:lnSpc>
        <a:spcBef>
          <a:spcPts val="0"/>
        </a:spcBef>
        <a:spcAft>
          <a:spcPts val="0"/>
        </a:spcAft>
        <a:buClrTx/>
        <a:buSzTx/>
        <a:buFontTx/>
        <a:buNone/>
        <a:tabLst/>
        <a:defRPr b="0" baseline="0" cap="all" i="0" spc="0" strike="noStrike" sz="4400" u="none">
          <a:solidFill>
            <a:schemeClr val="accent6"/>
          </a:solidFill>
          <a:uFillTx/>
          <a:latin typeface="Arial Black"/>
          <a:ea typeface="Arial Black"/>
          <a:cs typeface="Arial Black"/>
          <a:sym typeface="Arial Black"/>
        </a:defRPr>
      </a:lvl7pPr>
      <a:lvl8pPr marL="0" marR="0" indent="0" algn="ctr" defTabSz="914400" latinLnBrk="0">
        <a:lnSpc>
          <a:spcPct val="100000"/>
        </a:lnSpc>
        <a:spcBef>
          <a:spcPts val="0"/>
        </a:spcBef>
        <a:spcAft>
          <a:spcPts val="0"/>
        </a:spcAft>
        <a:buClrTx/>
        <a:buSzTx/>
        <a:buFontTx/>
        <a:buNone/>
        <a:tabLst/>
        <a:defRPr b="0" baseline="0" cap="all" i="0" spc="0" strike="noStrike" sz="4400" u="none">
          <a:solidFill>
            <a:schemeClr val="accent6"/>
          </a:solidFill>
          <a:uFillTx/>
          <a:latin typeface="Arial Black"/>
          <a:ea typeface="Arial Black"/>
          <a:cs typeface="Arial Black"/>
          <a:sym typeface="Arial Black"/>
        </a:defRPr>
      </a:lvl8pPr>
      <a:lvl9pPr marL="0" marR="0" indent="0" algn="ctr" defTabSz="914400" latinLnBrk="0">
        <a:lnSpc>
          <a:spcPct val="100000"/>
        </a:lnSpc>
        <a:spcBef>
          <a:spcPts val="0"/>
        </a:spcBef>
        <a:spcAft>
          <a:spcPts val="0"/>
        </a:spcAft>
        <a:buClrTx/>
        <a:buSzTx/>
        <a:buFontTx/>
        <a:buNone/>
        <a:tabLst/>
        <a:defRPr b="0" baseline="0" cap="all" i="0" spc="0" strike="noStrike" sz="4400" u="none">
          <a:solidFill>
            <a:schemeClr val="accent6"/>
          </a:solidFill>
          <a:uFillTx/>
          <a:latin typeface="Arial Black"/>
          <a:ea typeface="Arial Black"/>
          <a:cs typeface="Arial Black"/>
          <a:sym typeface="Arial Black"/>
        </a:defRPr>
      </a:lvl9pPr>
    </p:titleStyle>
    <p:bodyStyle>
      <a:lvl1pPr marL="347472" marR="0" indent="-347472" algn="l" defTabSz="914400" rtl="0" latinLnBrk="0">
        <a:lnSpc>
          <a:spcPct val="100000"/>
        </a:lnSpc>
        <a:spcBef>
          <a:spcPts val="300"/>
        </a:spcBef>
        <a:spcAft>
          <a:spcPts val="0"/>
        </a:spcAft>
        <a:buClrTx/>
        <a:buSzPct val="100000"/>
        <a:buFont typeface="Arial"/>
        <a:buChar char="•"/>
        <a:tabLst/>
        <a:defRPr b="0" baseline="0" cap="none" i="0" spc="0" strike="noStrike" sz="1800" u="none">
          <a:solidFill>
            <a:schemeClr val="accent6"/>
          </a:solidFill>
          <a:uFillTx/>
          <a:latin typeface="Sabon Next LT"/>
          <a:ea typeface="Sabon Next LT"/>
          <a:cs typeface="Sabon Next LT"/>
          <a:sym typeface="Sabon Next LT"/>
        </a:defRPr>
      </a:lvl1pPr>
      <a:lvl2pPr marL="729233" marR="0" indent="-390905" algn="l" defTabSz="914400" rtl="0" latinLnBrk="0">
        <a:lnSpc>
          <a:spcPct val="100000"/>
        </a:lnSpc>
        <a:spcBef>
          <a:spcPts val="300"/>
        </a:spcBef>
        <a:spcAft>
          <a:spcPts val="0"/>
        </a:spcAft>
        <a:buClrTx/>
        <a:buSzPct val="100000"/>
        <a:buFont typeface="Arial"/>
        <a:buChar char="•"/>
        <a:tabLst/>
        <a:defRPr b="0" baseline="0" cap="none" i="0" spc="0" strike="noStrike" sz="1800" u="none">
          <a:solidFill>
            <a:schemeClr val="accent6"/>
          </a:solidFill>
          <a:uFillTx/>
          <a:latin typeface="Sabon Next LT"/>
          <a:ea typeface="Sabon Next LT"/>
          <a:cs typeface="Sabon Next LT"/>
          <a:sym typeface="Sabon Next LT"/>
        </a:defRPr>
      </a:lvl2pPr>
      <a:lvl3pPr marL="1242277" marR="0" indent="-446749" algn="l" defTabSz="914400" rtl="0" latinLnBrk="0">
        <a:lnSpc>
          <a:spcPct val="100000"/>
        </a:lnSpc>
        <a:spcBef>
          <a:spcPts val="300"/>
        </a:spcBef>
        <a:spcAft>
          <a:spcPts val="0"/>
        </a:spcAft>
        <a:buClrTx/>
        <a:buSzPct val="100000"/>
        <a:buFont typeface="Arial"/>
        <a:buChar char="•"/>
        <a:tabLst/>
        <a:defRPr b="0" baseline="0" cap="none" i="0" spc="0" strike="noStrike" sz="1800" u="none">
          <a:solidFill>
            <a:schemeClr val="accent6"/>
          </a:solidFill>
          <a:uFillTx/>
          <a:latin typeface="Sabon Next LT"/>
          <a:ea typeface="Sabon Next LT"/>
          <a:cs typeface="Sabon Next LT"/>
          <a:sym typeface="Sabon Next LT"/>
        </a:defRPr>
      </a:lvl3pPr>
      <a:lvl4pPr marL="1773935" marR="0" indent="-521207" algn="l" defTabSz="914400" rtl="0" latinLnBrk="0">
        <a:lnSpc>
          <a:spcPct val="100000"/>
        </a:lnSpc>
        <a:spcBef>
          <a:spcPts val="300"/>
        </a:spcBef>
        <a:spcAft>
          <a:spcPts val="0"/>
        </a:spcAft>
        <a:buClrTx/>
        <a:buSzPct val="100000"/>
        <a:buFont typeface="Arial"/>
        <a:buChar char="•"/>
        <a:tabLst/>
        <a:defRPr b="0" baseline="0" cap="none" i="0" spc="0" strike="noStrike" sz="1800" u="none">
          <a:solidFill>
            <a:schemeClr val="accent6"/>
          </a:solidFill>
          <a:uFillTx/>
          <a:latin typeface="Sabon Next LT"/>
          <a:ea typeface="Sabon Next LT"/>
          <a:cs typeface="Sabon Next LT"/>
          <a:sym typeface="Sabon Next LT"/>
        </a:defRPr>
      </a:lvl4pPr>
      <a:lvl5pPr marL="2231135" marR="0" indent="-521207" algn="l" defTabSz="914400" rtl="0" latinLnBrk="0">
        <a:lnSpc>
          <a:spcPct val="100000"/>
        </a:lnSpc>
        <a:spcBef>
          <a:spcPts val="300"/>
        </a:spcBef>
        <a:spcAft>
          <a:spcPts val="0"/>
        </a:spcAft>
        <a:buClrTx/>
        <a:buSzPct val="100000"/>
        <a:buFont typeface="Arial"/>
        <a:buChar char="•"/>
        <a:tabLst/>
        <a:defRPr b="0" baseline="0" cap="none" i="0" spc="0" strike="noStrike" sz="1800" u="none">
          <a:solidFill>
            <a:schemeClr val="accent6"/>
          </a:solidFill>
          <a:uFillTx/>
          <a:latin typeface="Sabon Next LT"/>
          <a:ea typeface="Sabon Next LT"/>
          <a:cs typeface="Sabon Next LT"/>
          <a:sym typeface="Sabon Next LT"/>
        </a:defRPr>
      </a:lvl5pPr>
      <a:lvl6pPr marL="2514600" marR="0" indent="-228600" algn="l" defTabSz="914400" rtl="0" latinLnBrk="0">
        <a:lnSpc>
          <a:spcPct val="100000"/>
        </a:lnSpc>
        <a:spcBef>
          <a:spcPts val="300"/>
        </a:spcBef>
        <a:spcAft>
          <a:spcPts val="0"/>
        </a:spcAft>
        <a:buClrTx/>
        <a:buSzPct val="100000"/>
        <a:buFont typeface="Arial"/>
        <a:buChar char="•"/>
        <a:tabLst/>
        <a:defRPr b="0" baseline="0" cap="none" i="0" spc="0" strike="noStrike" sz="1800" u="none">
          <a:solidFill>
            <a:schemeClr val="accent6"/>
          </a:solidFill>
          <a:uFillTx/>
          <a:latin typeface="Sabon Next LT"/>
          <a:ea typeface="Sabon Next LT"/>
          <a:cs typeface="Sabon Next LT"/>
          <a:sym typeface="Sabon Next LT"/>
        </a:defRPr>
      </a:lvl6pPr>
      <a:lvl7pPr marL="2971800" marR="0" indent="-228600" algn="l" defTabSz="914400" rtl="0" latinLnBrk="0">
        <a:lnSpc>
          <a:spcPct val="100000"/>
        </a:lnSpc>
        <a:spcBef>
          <a:spcPts val="300"/>
        </a:spcBef>
        <a:spcAft>
          <a:spcPts val="0"/>
        </a:spcAft>
        <a:buClrTx/>
        <a:buSzPct val="100000"/>
        <a:buFont typeface="Arial"/>
        <a:buChar char="•"/>
        <a:tabLst/>
        <a:defRPr b="0" baseline="0" cap="none" i="0" spc="0" strike="noStrike" sz="1800" u="none">
          <a:solidFill>
            <a:schemeClr val="accent6"/>
          </a:solidFill>
          <a:uFillTx/>
          <a:latin typeface="Sabon Next LT"/>
          <a:ea typeface="Sabon Next LT"/>
          <a:cs typeface="Sabon Next LT"/>
          <a:sym typeface="Sabon Next LT"/>
        </a:defRPr>
      </a:lvl7pPr>
      <a:lvl8pPr marL="3429000" marR="0" indent="-228600" algn="l" defTabSz="914400" rtl="0" latinLnBrk="0">
        <a:lnSpc>
          <a:spcPct val="100000"/>
        </a:lnSpc>
        <a:spcBef>
          <a:spcPts val="300"/>
        </a:spcBef>
        <a:spcAft>
          <a:spcPts val="0"/>
        </a:spcAft>
        <a:buClrTx/>
        <a:buSzPct val="100000"/>
        <a:buFont typeface="Arial"/>
        <a:buChar char="•"/>
        <a:tabLst/>
        <a:defRPr b="0" baseline="0" cap="none" i="0" spc="0" strike="noStrike" sz="1800" u="none">
          <a:solidFill>
            <a:schemeClr val="accent6"/>
          </a:solidFill>
          <a:uFillTx/>
          <a:latin typeface="Sabon Next LT"/>
          <a:ea typeface="Sabon Next LT"/>
          <a:cs typeface="Sabon Next LT"/>
          <a:sym typeface="Sabon Next LT"/>
        </a:defRPr>
      </a:lvl8pPr>
      <a:lvl9pPr marL="3886200" marR="0" indent="-228600" algn="l" defTabSz="914400" rtl="0" latinLnBrk="0">
        <a:lnSpc>
          <a:spcPct val="100000"/>
        </a:lnSpc>
        <a:spcBef>
          <a:spcPts val="300"/>
        </a:spcBef>
        <a:spcAft>
          <a:spcPts val="0"/>
        </a:spcAft>
        <a:buClrTx/>
        <a:buSzPct val="100000"/>
        <a:buFont typeface="Arial"/>
        <a:buChar char="•"/>
        <a:tabLst/>
        <a:defRPr b="0" baseline="0" cap="none" i="0" spc="0" strike="noStrike" sz="1800" u="none">
          <a:solidFill>
            <a:schemeClr val="accent6"/>
          </a:solidFill>
          <a:uFillTx/>
          <a:latin typeface="Sabon Next LT"/>
          <a:ea typeface="Sabon Next LT"/>
          <a:cs typeface="Sabon Next LT"/>
          <a:sym typeface="Sabon Next LT"/>
        </a:defRPr>
      </a:lvl9pPr>
    </p:bodyStyle>
    <p:otherStyle>
      <a:lvl1pPr marL="0" marR="0" indent="0" algn="ct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1pPr>
      <a:lvl2pPr marL="0" marR="0" indent="457200" algn="ct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2pPr>
      <a:lvl3pPr marL="0" marR="0" indent="914400" algn="ct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3pPr>
      <a:lvl4pPr marL="0" marR="0" indent="1371600" algn="ct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4pPr>
      <a:lvl5pPr marL="0" marR="0" indent="1828800" algn="ct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5pPr>
      <a:lvl6pPr marL="0" marR="0" indent="2286000" algn="ct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6pPr>
      <a:lvl7pPr marL="0" marR="0" indent="2743200" algn="ct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7pPr>
      <a:lvl8pPr marL="0" marR="0" indent="3200400" algn="ct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8pPr>
      <a:lvl9pPr marL="0" marR="0" indent="3657600" algn="ct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4.png"/><Relationship Id="rId3" Type="http://schemas.openxmlformats.org/officeDocument/2006/relationships/image" Target="../media/image15.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9.png"/><Relationship Id="rId3" Type="http://schemas.openxmlformats.org/officeDocument/2006/relationships/image" Target="../media/image2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4.png"/><Relationship Id="rId3" Type="http://schemas.openxmlformats.org/officeDocument/2006/relationships/image" Target="../media/image25.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9.png"/><Relationship Id="rId3" Type="http://schemas.openxmlformats.org/officeDocument/2006/relationships/image" Target="../media/image30.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4.png"/><Relationship Id="rId3" Type="http://schemas.openxmlformats.org/officeDocument/2006/relationships/image" Target="../media/image35.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bmp"/><Relationship Id="rId3" Type="http://schemas.openxmlformats.org/officeDocument/2006/relationships/image" Target="../media/image2.bmp"/><Relationship Id="rId4" Type="http://schemas.openxmlformats.org/officeDocument/2006/relationships/image" Target="../media/image3.bmp"/></Relationships>

</file>

<file path=ppt/slides/_rels/slide2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9.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4.png"/><Relationship Id="rId3" Type="http://schemas.openxmlformats.org/officeDocument/2006/relationships/image" Target="../media/image45.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9.png"/><Relationship Id="rId3" Type="http://schemas.openxmlformats.org/officeDocument/2006/relationships/image" Target="../media/image50.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1.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2.png"/><Relationship Id="rId3" Type="http://schemas.openxmlformats.org/officeDocument/2006/relationships/image" Target="../media/image53.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4.png"/><Relationship Id="rId3" Type="http://schemas.openxmlformats.org/officeDocument/2006/relationships/image" Target="../media/image55.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6.png"/><Relationship Id="rId3" Type="http://schemas.openxmlformats.org/officeDocument/2006/relationships/image" Target="../media/image57.png"/><Relationship Id="rId4" Type="http://schemas.openxmlformats.org/officeDocument/2006/relationships/image" Target="../media/image58.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9.png"/><Relationship Id="rId3" Type="http://schemas.openxmlformats.org/officeDocument/2006/relationships/image" Target="../media/image60.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64.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5.png"/><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 Id="rId3" Type="http://schemas.openxmlformats.org/officeDocument/2006/relationships/image" Target="../media/image8.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 Id="rId3" Type="http://schemas.openxmlformats.org/officeDocument/2006/relationships/image" Target="../media/image10.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Title 1"/>
          <p:cNvSpPr txBox="1"/>
          <p:nvPr>
            <p:ph type="ctrTitle"/>
          </p:nvPr>
        </p:nvSpPr>
        <p:spPr>
          <a:xfrm>
            <a:off x="3403092" y="702644"/>
            <a:ext cx="5385816" cy="2160392"/>
          </a:xfrm>
          <a:prstGeom prst="rect">
            <a:avLst/>
          </a:prstGeom>
        </p:spPr>
        <p:txBody>
          <a:bodyPr/>
          <a:lstStyle/>
          <a:p>
            <a:pPr defTabSz="630936">
              <a:lnSpc>
                <a:spcPts val="3300"/>
              </a:lnSpc>
              <a:defRPr sz="3036"/>
            </a:pPr>
            <a:r>
              <a:t>Knowledge Discovery And Data Mining project</a:t>
            </a:r>
            <a:br/>
            <a:br/>
          </a:p>
        </p:txBody>
      </p:sp>
      <p:sp>
        <p:nvSpPr>
          <p:cNvPr id="322" name="Subtitle 2"/>
          <p:cNvSpPr txBox="1"/>
          <p:nvPr>
            <p:ph type="subTitle" sz="quarter" idx="1"/>
          </p:nvPr>
        </p:nvSpPr>
        <p:spPr>
          <a:prstGeom prst="rect">
            <a:avLst/>
          </a:prstGeom>
        </p:spPr>
        <p:txBody>
          <a:bodyPr/>
          <a:lstStyle>
            <a:lvl1pPr defTabSz="640079">
              <a:spcBef>
                <a:spcPts val="200"/>
              </a:spcBef>
              <a:defRPr sz="2800"/>
            </a:lvl1pPr>
          </a:lstStyle>
          <a:p>
            <a:pPr/>
            <a:r>
              <a:t>Android Health-Check</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8" name="Footer Placeholder 3"/>
          <p:cNvSpPr txBox="1"/>
          <p:nvPr/>
        </p:nvSpPr>
        <p:spPr>
          <a:xfrm>
            <a:off x="45719" y="462391"/>
            <a:ext cx="3108962" cy="264256"/>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1200">
                <a:solidFill>
                  <a:schemeClr val="accent6"/>
                </a:solidFill>
                <a:latin typeface="Arial"/>
                <a:ea typeface="Arial"/>
                <a:cs typeface="Arial"/>
                <a:sym typeface="Arial"/>
              </a:defRPr>
            </a:lvl1pPr>
          </a:lstStyle>
          <a:p>
            <a:pPr/>
            <a:r>
              <a:t>Android Health Check</a:t>
            </a:r>
          </a:p>
        </p:txBody>
      </p:sp>
      <p:sp>
        <p:nvSpPr>
          <p:cNvPr id="379" name="Title 7"/>
          <p:cNvSpPr txBox="1"/>
          <p:nvPr>
            <p:ph type="title"/>
          </p:nvPr>
        </p:nvSpPr>
        <p:spPr>
          <a:xfrm>
            <a:off x="1261872" y="448055"/>
            <a:ext cx="10671048" cy="768097"/>
          </a:xfrm>
          <a:prstGeom prst="rect">
            <a:avLst/>
          </a:prstGeom>
        </p:spPr>
        <p:txBody>
          <a:bodyPr/>
          <a:lstStyle>
            <a:lvl1pPr defTabSz="777240">
              <a:defRPr sz="3740"/>
            </a:lvl1pPr>
          </a:lstStyle>
          <a:p>
            <a:pPr/>
            <a:r>
              <a:t>Feature selection</a:t>
            </a:r>
          </a:p>
        </p:txBody>
      </p:sp>
      <p:sp>
        <p:nvSpPr>
          <p:cNvPr id="380" name="Slide Number Placeholder 4"/>
          <p:cNvSpPr txBox="1"/>
          <p:nvPr>
            <p:ph type="sldNum" sz="quarter" idx="2"/>
          </p:nvPr>
        </p:nvSpPr>
        <p:spPr>
          <a:xfrm>
            <a:off x="11302316" y="462232"/>
            <a:ext cx="273657" cy="26425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81" name="Picture 23" descr="Picture 23"/>
          <p:cNvPicPr>
            <a:picLocks noChangeAspect="1"/>
          </p:cNvPicPr>
          <p:nvPr/>
        </p:nvPicPr>
        <p:blipFill>
          <a:blip r:embed="rId2">
            <a:extLst/>
          </a:blip>
          <a:stretch>
            <a:fillRect/>
          </a:stretch>
        </p:blipFill>
        <p:spPr>
          <a:xfrm>
            <a:off x="2043395" y="1482248"/>
            <a:ext cx="8105210" cy="4927696"/>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Footer Placeholder 3"/>
          <p:cNvSpPr txBox="1"/>
          <p:nvPr/>
        </p:nvSpPr>
        <p:spPr>
          <a:xfrm>
            <a:off x="667511" y="462232"/>
            <a:ext cx="3108962" cy="264256"/>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1200">
                <a:solidFill>
                  <a:schemeClr val="accent6"/>
                </a:solidFill>
                <a:latin typeface="Arial"/>
                <a:ea typeface="Arial"/>
                <a:cs typeface="Arial"/>
                <a:sym typeface="Arial"/>
              </a:defRPr>
            </a:lvl1pPr>
          </a:lstStyle>
          <a:p>
            <a:pPr/>
            <a:r>
              <a:t>Android Health Check</a:t>
            </a:r>
          </a:p>
        </p:txBody>
      </p:sp>
      <p:sp>
        <p:nvSpPr>
          <p:cNvPr id="384" name="Slide Number Placeholder 4"/>
          <p:cNvSpPr txBox="1"/>
          <p:nvPr>
            <p:ph type="sldNum" sz="quarter" idx="2"/>
          </p:nvPr>
        </p:nvSpPr>
        <p:spPr>
          <a:xfrm>
            <a:off x="11307972" y="462232"/>
            <a:ext cx="262345" cy="26425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85" name="Title 1"/>
          <p:cNvSpPr txBox="1"/>
          <p:nvPr>
            <p:ph type="title"/>
          </p:nvPr>
        </p:nvSpPr>
        <p:spPr>
          <a:prstGeom prst="rect">
            <a:avLst/>
          </a:prstGeom>
        </p:spPr>
        <p:txBody>
          <a:bodyPr/>
          <a:lstStyle>
            <a:lvl1pPr defTabSz="777240">
              <a:defRPr sz="3740"/>
            </a:lvl1pPr>
          </a:lstStyle>
          <a:p>
            <a:pPr/>
            <a:r>
              <a:t>Gradient Boost</a:t>
            </a:r>
          </a:p>
        </p:txBody>
      </p:sp>
      <p:sp>
        <p:nvSpPr>
          <p:cNvPr id="386" name="Content Placeholder 2"/>
          <p:cNvSpPr txBox="1"/>
          <p:nvPr>
            <p:ph type="body" sz="half" idx="1"/>
          </p:nvPr>
        </p:nvSpPr>
        <p:spPr>
          <a:xfrm>
            <a:off x="3685030" y="2255520"/>
            <a:ext cx="4070436" cy="4306381"/>
          </a:xfrm>
          <a:prstGeom prst="rect">
            <a:avLst/>
          </a:prstGeom>
        </p:spPr>
        <p:txBody>
          <a:bodyPr/>
          <a:lstStyle/>
          <a:p>
            <a:pPr marL="0" indent="0">
              <a:buSzTx/>
              <a:buNone/>
            </a:pPr>
          </a:p>
          <a:p>
            <a:pPr/>
            <a:r>
              <a:t>Gradient Boost constructs a series of weak learners sequentially, and each tree corrects the errors of the previous one. It optimizes a cost function, adjusting the weights of misclassified instances. The final model combines the predictions of all trees, resulting in a robust and accurate model.</a:t>
            </a:r>
          </a:p>
        </p:txBody>
      </p:sp>
      <p:pic>
        <p:nvPicPr>
          <p:cNvPr id="387" name="Picture 7" descr="Picture 7"/>
          <p:cNvPicPr>
            <a:picLocks noChangeAspect="1"/>
          </p:cNvPicPr>
          <p:nvPr/>
        </p:nvPicPr>
        <p:blipFill>
          <a:blip r:embed="rId2">
            <a:extLst/>
          </a:blip>
          <a:stretch>
            <a:fillRect/>
          </a:stretch>
        </p:blipFill>
        <p:spPr>
          <a:xfrm>
            <a:off x="8069580" y="2867297"/>
            <a:ext cx="3635630" cy="1012454"/>
          </a:xfrm>
          <a:prstGeom prst="rect">
            <a:avLst/>
          </a:prstGeom>
          <a:ln w="12700">
            <a:miter lim="400000"/>
          </a:ln>
        </p:spPr>
      </p:pic>
      <p:pic>
        <p:nvPicPr>
          <p:cNvPr id="388" name="Picture 9" descr="Picture 9"/>
          <p:cNvPicPr>
            <a:picLocks noChangeAspect="1"/>
          </p:cNvPicPr>
          <p:nvPr/>
        </p:nvPicPr>
        <p:blipFill>
          <a:blip r:embed="rId3">
            <a:extLst/>
          </a:blip>
          <a:stretch>
            <a:fillRect/>
          </a:stretch>
        </p:blipFill>
        <p:spPr>
          <a:xfrm>
            <a:off x="4684898" y="5296899"/>
            <a:ext cx="6369379" cy="635034"/>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0" name="Footer Placeholder 1"/>
          <p:cNvSpPr txBox="1"/>
          <p:nvPr/>
        </p:nvSpPr>
        <p:spPr>
          <a:xfrm>
            <a:off x="667511" y="462232"/>
            <a:ext cx="3108962" cy="264256"/>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1200">
                <a:solidFill>
                  <a:schemeClr val="accent6"/>
                </a:solidFill>
                <a:latin typeface="Arial"/>
                <a:ea typeface="Arial"/>
                <a:cs typeface="Arial"/>
                <a:sym typeface="Arial"/>
              </a:defRPr>
            </a:lvl1pPr>
          </a:lstStyle>
          <a:p>
            <a:pPr/>
            <a:r>
              <a:t>Android Health Check</a:t>
            </a:r>
          </a:p>
        </p:txBody>
      </p:sp>
      <p:sp>
        <p:nvSpPr>
          <p:cNvPr id="391" name="Title 6"/>
          <p:cNvSpPr txBox="1"/>
          <p:nvPr>
            <p:ph type="title"/>
          </p:nvPr>
        </p:nvSpPr>
        <p:spPr>
          <a:xfrm>
            <a:off x="621792" y="700690"/>
            <a:ext cx="10671048" cy="768097"/>
          </a:xfrm>
          <a:prstGeom prst="rect">
            <a:avLst/>
          </a:prstGeom>
        </p:spPr>
        <p:txBody>
          <a:bodyPr/>
          <a:lstStyle>
            <a:lvl1pPr defTabSz="777240">
              <a:defRPr sz="3740"/>
            </a:lvl1pPr>
          </a:lstStyle>
          <a:p>
            <a:pPr/>
            <a:r>
              <a:t>Gradient Boost</a:t>
            </a:r>
          </a:p>
        </p:txBody>
      </p:sp>
      <p:pic>
        <p:nvPicPr>
          <p:cNvPr id="392" name="Content Placeholder 8" descr="Content Placeholder 8"/>
          <p:cNvPicPr>
            <a:picLocks noChangeAspect="1"/>
          </p:cNvPicPr>
          <p:nvPr/>
        </p:nvPicPr>
        <p:blipFill>
          <a:blip r:embed="rId2">
            <a:extLst/>
          </a:blip>
          <a:stretch>
            <a:fillRect/>
          </a:stretch>
        </p:blipFill>
        <p:spPr>
          <a:xfrm>
            <a:off x="6945531" y="3634942"/>
            <a:ext cx="3916622" cy="3063570"/>
          </a:xfrm>
          <a:prstGeom prst="rect">
            <a:avLst/>
          </a:prstGeom>
          <a:ln w="12700">
            <a:miter lim="400000"/>
          </a:ln>
        </p:spPr>
      </p:pic>
      <p:sp>
        <p:nvSpPr>
          <p:cNvPr id="393" name="Slide Number Placeholder 2"/>
          <p:cNvSpPr txBox="1"/>
          <p:nvPr>
            <p:ph type="sldNum" sz="quarter" idx="2"/>
          </p:nvPr>
        </p:nvSpPr>
        <p:spPr>
          <a:xfrm>
            <a:off x="11302316" y="462232"/>
            <a:ext cx="273657" cy="26425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94" name="Picture 10" descr="Picture 10"/>
          <p:cNvPicPr>
            <a:picLocks noChangeAspect="1"/>
          </p:cNvPicPr>
          <p:nvPr/>
        </p:nvPicPr>
        <p:blipFill>
          <a:blip r:embed="rId3">
            <a:extLst/>
          </a:blip>
          <a:stretch>
            <a:fillRect/>
          </a:stretch>
        </p:blipFill>
        <p:spPr>
          <a:xfrm>
            <a:off x="6870000" y="1629530"/>
            <a:ext cx="4067684" cy="1593526"/>
          </a:xfrm>
          <a:prstGeom prst="rect">
            <a:avLst/>
          </a:prstGeom>
          <a:ln w="12700">
            <a:miter lim="400000"/>
          </a:ln>
        </p:spPr>
      </p:pic>
      <p:pic>
        <p:nvPicPr>
          <p:cNvPr id="395" name="Picture 11" descr="Picture 11"/>
          <p:cNvPicPr>
            <a:picLocks noChangeAspect="1"/>
          </p:cNvPicPr>
          <p:nvPr/>
        </p:nvPicPr>
        <p:blipFill>
          <a:blip r:embed="rId4">
            <a:extLst/>
          </a:blip>
          <a:stretch>
            <a:fillRect/>
          </a:stretch>
        </p:blipFill>
        <p:spPr>
          <a:xfrm>
            <a:off x="556641" y="1823434"/>
            <a:ext cx="5400676" cy="4333876"/>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Footer Placeholder 3"/>
          <p:cNvSpPr txBox="1"/>
          <p:nvPr/>
        </p:nvSpPr>
        <p:spPr>
          <a:xfrm>
            <a:off x="667511" y="462232"/>
            <a:ext cx="3108962" cy="264256"/>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1200">
                <a:solidFill>
                  <a:schemeClr val="accent6"/>
                </a:solidFill>
                <a:latin typeface="Arial"/>
                <a:ea typeface="Arial"/>
                <a:cs typeface="Arial"/>
                <a:sym typeface="Arial"/>
              </a:defRPr>
            </a:lvl1pPr>
          </a:lstStyle>
          <a:p>
            <a:pPr/>
            <a:r>
              <a:t>Android Health Check</a:t>
            </a:r>
          </a:p>
        </p:txBody>
      </p:sp>
      <p:sp>
        <p:nvSpPr>
          <p:cNvPr id="398" name="Slide Number Placeholder 4"/>
          <p:cNvSpPr txBox="1"/>
          <p:nvPr>
            <p:ph type="sldNum" sz="quarter" idx="2"/>
          </p:nvPr>
        </p:nvSpPr>
        <p:spPr>
          <a:xfrm>
            <a:off x="11302316" y="462232"/>
            <a:ext cx="273657" cy="26425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9" name="Title 1"/>
          <p:cNvSpPr txBox="1"/>
          <p:nvPr>
            <p:ph type="title"/>
          </p:nvPr>
        </p:nvSpPr>
        <p:spPr>
          <a:prstGeom prst="rect">
            <a:avLst/>
          </a:prstGeom>
        </p:spPr>
        <p:txBody>
          <a:bodyPr/>
          <a:lstStyle>
            <a:lvl1pPr defTabSz="777240">
              <a:defRPr sz="3740"/>
            </a:lvl1pPr>
          </a:lstStyle>
          <a:p>
            <a:pPr/>
            <a:r>
              <a:t>Logistic Regression</a:t>
            </a:r>
          </a:p>
        </p:txBody>
      </p:sp>
      <p:sp>
        <p:nvSpPr>
          <p:cNvPr id="400" name="Content Placeholder 2"/>
          <p:cNvSpPr txBox="1"/>
          <p:nvPr>
            <p:ph type="body" sz="half" idx="1"/>
          </p:nvPr>
        </p:nvSpPr>
        <p:spPr>
          <a:xfrm>
            <a:off x="3685032" y="2255520"/>
            <a:ext cx="4427611" cy="4306381"/>
          </a:xfrm>
          <a:prstGeom prst="rect">
            <a:avLst/>
          </a:prstGeom>
        </p:spPr>
        <p:txBody>
          <a:bodyPr/>
          <a:lstStyle/>
          <a:p>
            <a:pPr/>
            <a:r>
              <a:t>Logistic Regression is a linear model for binary classification that uses the logistic function to model the probability of a particular class. It is widely used for its simplicity and interpretability.</a:t>
            </a:r>
          </a:p>
          <a:p>
            <a:pPr/>
          </a:p>
          <a:p>
            <a:pPr/>
            <a:r>
              <a:t>Logistic Regression models the probability of a binary outcome using the logistic function. It estimates coefficients for each feature, and the model is trained through maximum likelihood estimation. Logistic Regression is interpretable and suitable for understanding the impact of individual features on malware detection.</a:t>
            </a:r>
          </a:p>
        </p:txBody>
      </p:sp>
      <p:pic>
        <p:nvPicPr>
          <p:cNvPr id="401" name="Picture 11" descr="Picture 11"/>
          <p:cNvPicPr>
            <a:picLocks noChangeAspect="1"/>
          </p:cNvPicPr>
          <p:nvPr/>
        </p:nvPicPr>
        <p:blipFill>
          <a:blip r:embed="rId2">
            <a:extLst/>
          </a:blip>
          <a:stretch>
            <a:fillRect/>
          </a:stretch>
        </p:blipFill>
        <p:spPr>
          <a:xfrm>
            <a:off x="8561117" y="3247058"/>
            <a:ext cx="3073559" cy="997001"/>
          </a:xfrm>
          <a:prstGeom prst="rect">
            <a:avLst/>
          </a:prstGeom>
          <a:ln w="12700">
            <a:miter lim="400000"/>
          </a:ln>
        </p:spPr>
      </p:pic>
      <p:pic>
        <p:nvPicPr>
          <p:cNvPr id="402" name="Picture 13" descr="Picture 13"/>
          <p:cNvPicPr>
            <a:picLocks noChangeAspect="1"/>
          </p:cNvPicPr>
          <p:nvPr/>
        </p:nvPicPr>
        <p:blipFill>
          <a:blip r:embed="rId3">
            <a:extLst/>
          </a:blip>
          <a:stretch>
            <a:fillRect/>
          </a:stretch>
        </p:blipFill>
        <p:spPr>
          <a:xfrm>
            <a:off x="5242293" y="5647599"/>
            <a:ext cx="5740696" cy="628683"/>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Footer Placeholder 3"/>
          <p:cNvSpPr txBox="1"/>
          <p:nvPr/>
        </p:nvSpPr>
        <p:spPr>
          <a:xfrm>
            <a:off x="667511" y="462232"/>
            <a:ext cx="3108962" cy="264256"/>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1200">
                <a:solidFill>
                  <a:schemeClr val="accent6"/>
                </a:solidFill>
                <a:latin typeface="Arial"/>
                <a:ea typeface="Arial"/>
                <a:cs typeface="Arial"/>
                <a:sym typeface="Arial"/>
              </a:defRPr>
            </a:lvl1pPr>
          </a:lstStyle>
          <a:p>
            <a:pPr/>
            <a:r>
              <a:t>Android Health Check</a:t>
            </a:r>
          </a:p>
        </p:txBody>
      </p:sp>
      <p:sp>
        <p:nvSpPr>
          <p:cNvPr id="405" name="Title 1"/>
          <p:cNvSpPr txBox="1"/>
          <p:nvPr>
            <p:ph type="title"/>
          </p:nvPr>
        </p:nvSpPr>
        <p:spPr>
          <a:xfrm>
            <a:off x="768096" y="731519"/>
            <a:ext cx="10671048" cy="768097"/>
          </a:xfrm>
          <a:prstGeom prst="rect">
            <a:avLst/>
          </a:prstGeom>
        </p:spPr>
        <p:txBody>
          <a:bodyPr/>
          <a:lstStyle>
            <a:lvl1pPr defTabSz="777240">
              <a:defRPr sz="3740"/>
            </a:lvl1pPr>
          </a:lstStyle>
          <a:p>
            <a:pPr/>
            <a:r>
              <a:t>Logistic Regression</a:t>
            </a:r>
          </a:p>
        </p:txBody>
      </p:sp>
      <p:pic>
        <p:nvPicPr>
          <p:cNvPr id="406" name="Content Placeholder 5" descr="Content Placeholder 5"/>
          <p:cNvPicPr>
            <a:picLocks noChangeAspect="1"/>
          </p:cNvPicPr>
          <p:nvPr/>
        </p:nvPicPr>
        <p:blipFill>
          <a:blip r:embed="rId2">
            <a:extLst/>
          </a:blip>
          <a:stretch>
            <a:fillRect/>
          </a:stretch>
        </p:blipFill>
        <p:spPr>
          <a:xfrm>
            <a:off x="7399032" y="3503428"/>
            <a:ext cx="3937332" cy="3079769"/>
          </a:xfrm>
          <a:prstGeom prst="rect">
            <a:avLst/>
          </a:prstGeom>
          <a:ln w="12700">
            <a:miter lim="400000"/>
          </a:ln>
        </p:spPr>
      </p:pic>
      <p:sp>
        <p:nvSpPr>
          <p:cNvPr id="407" name="Slide Number Placeholder 4"/>
          <p:cNvSpPr txBox="1"/>
          <p:nvPr>
            <p:ph type="sldNum" sz="quarter" idx="2"/>
          </p:nvPr>
        </p:nvSpPr>
        <p:spPr>
          <a:xfrm>
            <a:off x="11302316" y="462232"/>
            <a:ext cx="273657" cy="26425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08" name="Picture 6" descr="Picture 6"/>
          <p:cNvPicPr>
            <a:picLocks noChangeAspect="1"/>
          </p:cNvPicPr>
          <p:nvPr/>
        </p:nvPicPr>
        <p:blipFill>
          <a:blip r:embed="rId3">
            <a:extLst/>
          </a:blip>
          <a:stretch>
            <a:fillRect/>
          </a:stretch>
        </p:blipFill>
        <p:spPr>
          <a:xfrm>
            <a:off x="322852" y="2066925"/>
            <a:ext cx="5400676" cy="4333875"/>
          </a:xfrm>
          <a:prstGeom prst="rect">
            <a:avLst/>
          </a:prstGeom>
          <a:ln w="12700">
            <a:miter lim="400000"/>
          </a:ln>
        </p:spPr>
      </p:pic>
      <p:pic>
        <p:nvPicPr>
          <p:cNvPr id="409" name="Picture 8" descr="Picture 8"/>
          <p:cNvPicPr>
            <a:picLocks noChangeAspect="1"/>
          </p:cNvPicPr>
          <p:nvPr/>
        </p:nvPicPr>
        <p:blipFill>
          <a:blip r:embed="rId4">
            <a:extLst/>
          </a:blip>
          <a:stretch>
            <a:fillRect/>
          </a:stretch>
        </p:blipFill>
        <p:spPr>
          <a:xfrm>
            <a:off x="6943060" y="1578022"/>
            <a:ext cx="4616300" cy="1701151"/>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Footer Placeholder 3"/>
          <p:cNvSpPr txBox="1"/>
          <p:nvPr/>
        </p:nvSpPr>
        <p:spPr>
          <a:xfrm>
            <a:off x="667511" y="462232"/>
            <a:ext cx="3108962" cy="264256"/>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1200">
                <a:solidFill>
                  <a:schemeClr val="accent6"/>
                </a:solidFill>
                <a:latin typeface="Arial"/>
                <a:ea typeface="Arial"/>
                <a:cs typeface="Arial"/>
                <a:sym typeface="Arial"/>
              </a:defRPr>
            </a:lvl1pPr>
          </a:lstStyle>
          <a:p>
            <a:pPr/>
            <a:r>
              <a:t>Android Health Check</a:t>
            </a:r>
          </a:p>
        </p:txBody>
      </p:sp>
      <p:sp>
        <p:nvSpPr>
          <p:cNvPr id="412" name="Slide Number Placeholder 4"/>
          <p:cNvSpPr txBox="1"/>
          <p:nvPr>
            <p:ph type="sldNum" sz="quarter" idx="2"/>
          </p:nvPr>
        </p:nvSpPr>
        <p:spPr>
          <a:xfrm>
            <a:off x="11302316" y="462232"/>
            <a:ext cx="273657" cy="26425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3" name="Title 1"/>
          <p:cNvSpPr txBox="1"/>
          <p:nvPr>
            <p:ph type="title"/>
          </p:nvPr>
        </p:nvSpPr>
        <p:spPr>
          <a:prstGeom prst="rect">
            <a:avLst/>
          </a:prstGeom>
        </p:spPr>
        <p:txBody>
          <a:bodyPr/>
          <a:lstStyle>
            <a:lvl1pPr defTabSz="777240">
              <a:defRPr sz="3740"/>
            </a:lvl1pPr>
          </a:lstStyle>
          <a:p>
            <a:pPr/>
            <a:r>
              <a:t>Naive Bayes</a:t>
            </a:r>
          </a:p>
        </p:txBody>
      </p:sp>
      <p:sp>
        <p:nvSpPr>
          <p:cNvPr id="414" name="Content Placeholder 2"/>
          <p:cNvSpPr txBox="1"/>
          <p:nvPr>
            <p:ph type="body" idx="1"/>
          </p:nvPr>
        </p:nvSpPr>
        <p:spPr>
          <a:xfrm>
            <a:off x="3685032" y="2255520"/>
            <a:ext cx="8010783" cy="4306381"/>
          </a:xfrm>
          <a:prstGeom prst="rect">
            <a:avLst/>
          </a:prstGeom>
        </p:spPr>
        <p:txBody>
          <a:bodyPr/>
          <a:lstStyle/>
          <a:p>
            <a:pPr/>
            <a:r>
              <a:t>Naive Bayes is a probabilistic algorithm based on Bayes' theorem. Despite its simplicity, it is effective for classification tasks. It assumes independence between features, making it computationally efficient.</a:t>
            </a:r>
          </a:p>
          <a:p>
            <a:pPr/>
          </a:p>
          <a:p>
            <a:pPr/>
            <a:r>
              <a:t>Naive Bayes calculates the probability of a class given the input features using Bayes' theorem. Despite assuming feature independence, it performs well in practice. It is computationally efficient and particularly effective when dealing with large datasets.</a:t>
            </a:r>
          </a:p>
        </p:txBody>
      </p:sp>
      <p:pic>
        <p:nvPicPr>
          <p:cNvPr id="415" name="Picture 7" descr="Picture 7"/>
          <p:cNvPicPr>
            <a:picLocks noChangeAspect="1"/>
          </p:cNvPicPr>
          <p:nvPr/>
        </p:nvPicPr>
        <p:blipFill>
          <a:blip r:embed="rId2">
            <a:extLst/>
          </a:blip>
          <a:stretch>
            <a:fillRect/>
          </a:stretch>
        </p:blipFill>
        <p:spPr>
          <a:xfrm>
            <a:off x="5994032" y="4424658"/>
            <a:ext cx="2819546" cy="977951"/>
          </a:xfrm>
          <a:prstGeom prst="rect">
            <a:avLst/>
          </a:prstGeom>
          <a:ln w="12700">
            <a:miter lim="400000"/>
          </a:ln>
        </p:spPr>
      </p:pic>
      <p:pic>
        <p:nvPicPr>
          <p:cNvPr id="416" name="Picture 9" descr="Picture 9"/>
          <p:cNvPicPr>
            <a:picLocks noChangeAspect="1"/>
          </p:cNvPicPr>
          <p:nvPr/>
        </p:nvPicPr>
        <p:blipFill>
          <a:blip r:embed="rId3">
            <a:extLst/>
          </a:blip>
          <a:stretch>
            <a:fillRect/>
          </a:stretch>
        </p:blipFill>
        <p:spPr>
          <a:xfrm>
            <a:off x="4504880" y="5926618"/>
            <a:ext cx="5797849" cy="615983"/>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8" name="Footer Placeholder 3"/>
          <p:cNvSpPr txBox="1"/>
          <p:nvPr/>
        </p:nvSpPr>
        <p:spPr>
          <a:xfrm>
            <a:off x="667511" y="462232"/>
            <a:ext cx="3108962" cy="264256"/>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1200">
                <a:solidFill>
                  <a:schemeClr val="accent6"/>
                </a:solidFill>
                <a:latin typeface="Arial"/>
                <a:ea typeface="Arial"/>
                <a:cs typeface="Arial"/>
                <a:sym typeface="Arial"/>
              </a:defRPr>
            </a:lvl1pPr>
          </a:lstStyle>
          <a:p>
            <a:pPr/>
            <a:r>
              <a:t>Android Health Check</a:t>
            </a:r>
          </a:p>
        </p:txBody>
      </p:sp>
      <p:sp>
        <p:nvSpPr>
          <p:cNvPr id="419" name="Title 1"/>
          <p:cNvSpPr txBox="1"/>
          <p:nvPr>
            <p:ph type="title"/>
          </p:nvPr>
        </p:nvSpPr>
        <p:spPr>
          <a:xfrm>
            <a:off x="621792" y="700062"/>
            <a:ext cx="10671048" cy="768097"/>
          </a:xfrm>
          <a:prstGeom prst="rect">
            <a:avLst/>
          </a:prstGeom>
        </p:spPr>
        <p:txBody>
          <a:bodyPr/>
          <a:lstStyle>
            <a:lvl1pPr defTabSz="777240">
              <a:defRPr sz="3740"/>
            </a:lvl1pPr>
          </a:lstStyle>
          <a:p>
            <a:pPr/>
            <a:r>
              <a:t>Naive Bayes</a:t>
            </a:r>
          </a:p>
        </p:txBody>
      </p:sp>
      <p:pic>
        <p:nvPicPr>
          <p:cNvPr id="420" name="Content Placeholder 5" descr="Content Placeholder 5"/>
          <p:cNvPicPr>
            <a:picLocks noChangeAspect="1"/>
          </p:cNvPicPr>
          <p:nvPr/>
        </p:nvPicPr>
        <p:blipFill>
          <a:blip r:embed="rId2">
            <a:extLst/>
          </a:blip>
          <a:stretch>
            <a:fillRect/>
          </a:stretch>
        </p:blipFill>
        <p:spPr>
          <a:xfrm>
            <a:off x="6867132" y="3599121"/>
            <a:ext cx="3987221" cy="3118793"/>
          </a:xfrm>
          <a:prstGeom prst="rect">
            <a:avLst/>
          </a:prstGeom>
          <a:ln w="12700">
            <a:miter lim="400000"/>
          </a:ln>
        </p:spPr>
      </p:pic>
      <p:sp>
        <p:nvSpPr>
          <p:cNvPr id="421" name="Slide Number Placeholder 4"/>
          <p:cNvSpPr txBox="1"/>
          <p:nvPr>
            <p:ph type="sldNum" sz="quarter" idx="2"/>
          </p:nvPr>
        </p:nvSpPr>
        <p:spPr>
          <a:xfrm>
            <a:off x="11302316" y="462232"/>
            <a:ext cx="273657" cy="26425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22" name="Picture 7" descr="Picture 7"/>
          <p:cNvPicPr>
            <a:picLocks noChangeAspect="1"/>
          </p:cNvPicPr>
          <p:nvPr/>
        </p:nvPicPr>
        <p:blipFill>
          <a:blip r:embed="rId3">
            <a:extLst/>
          </a:blip>
          <a:stretch>
            <a:fillRect/>
          </a:stretch>
        </p:blipFill>
        <p:spPr>
          <a:xfrm>
            <a:off x="6351094" y="1468157"/>
            <a:ext cx="4741488" cy="1967846"/>
          </a:xfrm>
          <a:prstGeom prst="rect">
            <a:avLst/>
          </a:prstGeom>
          <a:ln w="12700">
            <a:miter lim="400000"/>
          </a:ln>
        </p:spPr>
      </p:pic>
      <p:pic>
        <p:nvPicPr>
          <p:cNvPr id="423" name="Picture 8" descr="Picture 8"/>
          <p:cNvPicPr>
            <a:picLocks noChangeAspect="1"/>
          </p:cNvPicPr>
          <p:nvPr/>
        </p:nvPicPr>
        <p:blipFill>
          <a:blip r:embed="rId4">
            <a:extLst/>
          </a:blip>
          <a:stretch>
            <a:fillRect/>
          </a:stretch>
        </p:blipFill>
        <p:spPr>
          <a:xfrm>
            <a:off x="556641" y="1824063"/>
            <a:ext cx="5400676" cy="4333876"/>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 name="Footer Placeholder 3"/>
          <p:cNvSpPr txBox="1"/>
          <p:nvPr/>
        </p:nvSpPr>
        <p:spPr>
          <a:xfrm>
            <a:off x="667511" y="462232"/>
            <a:ext cx="3108962" cy="264256"/>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1200">
                <a:solidFill>
                  <a:schemeClr val="accent6"/>
                </a:solidFill>
                <a:latin typeface="Arial"/>
                <a:ea typeface="Arial"/>
                <a:cs typeface="Arial"/>
                <a:sym typeface="Arial"/>
              </a:defRPr>
            </a:lvl1pPr>
          </a:lstStyle>
          <a:p>
            <a:pPr/>
            <a:r>
              <a:t>Android Health Check</a:t>
            </a:r>
          </a:p>
        </p:txBody>
      </p:sp>
      <p:sp>
        <p:nvSpPr>
          <p:cNvPr id="426" name="Slide Number Placeholder 4"/>
          <p:cNvSpPr txBox="1"/>
          <p:nvPr>
            <p:ph type="sldNum" sz="quarter" idx="2"/>
          </p:nvPr>
        </p:nvSpPr>
        <p:spPr>
          <a:xfrm>
            <a:off x="11302316" y="462232"/>
            <a:ext cx="273657" cy="26425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27" name="Title 1"/>
          <p:cNvSpPr txBox="1"/>
          <p:nvPr>
            <p:ph type="title"/>
          </p:nvPr>
        </p:nvSpPr>
        <p:spPr>
          <a:prstGeom prst="rect">
            <a:avLst/>
          </a:prstGeom>
        </p:spPr>
        <p:txBody>
          <a:bodyPr/>
          <a:lstStyle>
            <a:lvl1pPr defTabSz="777240">
              <a:defRPr sz="3740"/>
            </a:lvl1pPr>
          </a:lstStyle>
          <a:p>
            <a:pPr/>
            <a:r>
              <a:t>MLP</a:t>
            </a:r>
          </a:p>
        </p:txBody>
      </p:sp>
      <p:sp>
        <p:nvSpPr>
          <p:cNvPr id="428" name="Content Placeholder 2"/>
          <p:cNvSpPr txBox="1"/>
          <p:nvPr>
            <p:ph type="body" sz="half" idx="1"/>
          </p:nvPr>
        </p:nvSpPr>
        <p:spPr>
          <a:xfrm>
            <a:off x="3685030" y="2255520"/>
            <a:ext cx="4640262" cy="4306381"/>
          </a:xfrm>
          <a:prstGeom prst="rect">
            <a:avLst/>
          </a:prstGeom>
        </p:spPr>
        <p:txBody>
          <a:bodyPr/>
          <a:lstStyle/>
          <a:p>
            <a:pPr/>
            <a:r>
              <a:t>Multilayer Perceptron (MLP) is a type of artificial neural network with multiple layers. It excels in capturing complex relationships in data and is widely used in various domains, including malware detection.</a:t>
            </a:r>
          </a:p>
          <a:p>
            <a:pPr/>
          </a:p>
          <a:p>
            <a:pPr/>
            <a:r>
              <a:t>Multilayer Perceptron consists of layers of interconnected nodes with weighted connections. Through forward and backward propagation, it adjusts the weights to minimize the error between predicted and actual values. This neural network architecture enables MLP to capture complex, non-linear relationships in the data.</a:t>
            </a:r>
          </a:p>
        </p:txBody>
      </p:sp>
      <p:pic>
        <p:nvPicPr>
          <p:cNvPr id="429" name="Picture 7" descr="Picture 7"/>
          <p:cNvPicPr>
            <a:picLocks noChangeAspect="1"/>
          </p:cNvPicPr>
          <p:nvPr/>
        </p:nvPicPr>
        <p:blipFill>
          <a:blip r:embed="rId2">
            <a:extLst/>
          </a:blip>
          <a:stretch>
            <a:fillRect/>
          </a:stretch>
        </p:blipFill>
        <p:spPr>
          <a:xfrm>
            <a:off x="8765657" y="3209433"/>
            <a:ext cx="2673488" cy="1016053"/>
          </a:xfrm>
          <a:prstGeom prst="rect">
            <a:avLst/>
          </a:prstGeom>
          <a:ln w="12700">
            <a:miter lim="400000"/>
          </a:ln>
        </p:spPr>
      </p:pic>
      <p:pic>
        <p:nvPicPr>
          <p:cNvPr id="430" name="Picture 9" descr="Picture 9"/>
          <p:cNvPicPr>
            <a:picLocks noChangeAspect="1"/>
          </p:cNvPicPr>
          <p:nvPr/>
        </p:nvPicPr>
        <p:blipFill>
          <a:blip r:embed="rId3">
            <a:extLst/>
          </a:blip>
          <a:stretch>
            <a:fillRect/>
          </a:stretch>
        </p:blipFill>
        <p:spPr>
          <a:xfrm>
            <a:off x="4334678" y="5776986"/>
            <a:ext cx="6610691" cy="685836"/>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 name="Footer Placeholder 3"/>
          <p:cNvSpPr txBox="1"/>
          <p:nvPr/>
        </p:nvSpPr>
        <p:spPr>
          <a:xfrm>
            <a:off x="667511" y="462232"/>
            <a:ext cx="3108962" cy="264256"/>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1200">
                <a:solidFill>
                  <a:schemeClr val="accent6"/>
                </a:solidFill>
                <a:latin typeface="Arial"/>
                <a:ea typeface="Arial"/>
                <a:cs typeface="Arial"/>
                <a:sym typeface="Arial"/>
              </a:defRPr>
            </a:lvl1pPr>
          </a:lstStyle>
          <a:p>
            <a:pPr/>
            <a:r>
              <a:t>Android Health Check</a:t>
            </a:r>
          </a:p>
        </p:txBody>
      </p:sp>
      <p:sp>
        <p:nvSpPr>
          <p:cNvPr id="433" name="Title 1"/>
          <p:cNvSpPr txBox="1"/>
          <p:nvPr>
            <p:ph type="title"/>
          </p:nvPr>
        </p:nvSpPr>
        <p:spPr>
          <a:xfrm>
            <a:off x="644139" y="731519"/>
            <a:ext cx="10671048" cy="768097"/>
          </a:xfrm>
          <a:prstGeom prst="rect">
            <a:avLst/>
          </a:prstGeom>
        </p:spPr>
        <p:txBody>
          <a:bodyPr/>
          <a:lstStyle>
            <a:lvl1pPr defTabSz="777240">
              <a:defRPr sz="3740"/>
            </a:lvl1pPr>
          </a:lstStyle>
          <a:p>
            <a:pPr/>
            <a:r>
              <a:t>MLP</a:t>
            </a:r>
          </a:p>
        </p:txBody>
      </p:sp>
      <p:pic>
        <p:nvPicPr>
          <p:cNvPr id="434" name="Content Placeholder 5" descr="Content Placeholder 5"/>
          <p:cNvPicPr>
            <a:picLocks noChangeAspect="1"/>
          </p:cNvPicPr>
          <p:nvPr/>
        </p:nvPicPr>
        <p:blipFill>
          <a:blip r:embed="rId2">
            <a:extLst/>
          </a:blip>
          <a:stretch>
            <a:fillRect/>
          </a:stretch>
        </p:blipFill>
        <p:spPr>
          <a:xfrm>
            <a:off x="7156947" y="3429000"/>
            <a:ext cx="4043978" cy="3163186"/>
          </a:xfrm>
          <a:prstGeom prst="rect">
            <a:avLst/>
          </a:prstGeom>
          <a:ln w="12700">
            <a:miter lim="400000"/>
          </a:ln>
        </p:spPr>
      </p:pic>
      <p:sp>
        <p:nvSpPr>
          <p:cNvPr id="435" name="Slide Number Placeholder 4"/>
          <p:cNvSpPr txBox="1"/>
          <p:nvPr>
            <p:ph type="sldNum" sz="quarter" idx="2"/>
          </p:nvPr>
        </p:nvSpPr>
        <p:spPr>
          <a:xfrm>
            <a:off x="11302316" y="462232"/>
            <a:ext cx="273657" cy="26425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36" name="Picture 6" descr="Picture 6"/>
          <p:cNvPicPr>
            <a:picLocks noChangeAspect="1"/>
          </p:cNvPicPr>
          <p:nvPr/>
        </p:nvPicPr>
        <p:blipFill>
          <a:blip r:embed="rId3">
            <a:extLst/>
          </a:blip>
          <a:stretch>
            <a:fillRect/>
          </a:stretch>
        </p:blipFill>
        <p:spPr>
          <a:xfrm>
            <a:off x="407912" y="1984248"/>
            <a:ext cx="5400676" cy="4333876"/>
          </a:xfrm>
          <a:prstGeom prst="rect">
            <a:avLst/>
          </a:prstGeom>
          <a:ln w="12700">
            <a:miter lim="400000"/>
          </a:ln>
        </p:spPr>
      </p:pic>
      <p:pic>
        <p:nvPicPr>
          <p:cNvPr id="437" name="Picture 8" descr="Picture 8"/>
          <p:cNvPicPr>
            <a:picLocks noChangeAspect="1"/>
          </p:cNvPicPr>
          <p:nvPr/>
        </p:nvPicPr>
        <p:blipFill>
          <a:blip r:embed="rId4">
            <a:extLst/>
          </a:blip>
          <a:stretch>
            <a:fillRect/>
          </a:stretch>
        </p:blipFill>
        <p:spPr>
          <a:xfrm>
            <a:off x="6752911" y="1499616"/>
            <a:ext cx="4562277" cy="1752876"/>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9" name="Footer Placeholder 3"/>
          <p:cNvSpPr txBox="1"/>
          <p:nvPr/>
        </p:nvSpPr>
        <p:spPr>
          <a:xfrm>
            <a:off x="667511" y="462232"/>
            <a:ext cx="3108962" cy="264256"/>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1200">
                <a:solidFill>
                  <a:schemeClr val="accent6"/>
                </a:solidFill>
                <a:latin typeface="Arial"/>
                <a:ea typeface="Arial"/>
                <a:cs typeface="Arial"/>
                <a:sym typeface="Arial"/>
              </a:defRPr>
            </a:lvl1pPr>
          </a:lstStyle>
          <a:p>
            <a:pPr/>
            <a:r>
              <a:t>Android Health Check</a:t>
            </a:r>
          </a:p>
        </p:txBody>
      </p:sp>
      <p:sp>
        <p:nvSpPr>
          <p:cNvPr id="440" name="Slide Number Placeholder 4"/>
          <p:cNvSpPr txBox="1"/>
          <p:nvPr>
            <p:ph type="sldNum" sz="quarter" idx="2"/>
          </p:nvPr>
        </p:nvSpPr>
        <p:spPr>
          <a:xfrm>
            <a:off x="11302316" y="462232"/>
            <a:ext cx="273657" cy="26425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41" name="Title 1"/>
          <p:cNvSpPr txBox="1"/>
          <p:nvPr>
            <p:ph type="title"/>
          </p:nvPr>
        </p:nvSpPr>
        <p:spPr>
          <a:prstGeom prst="rect">
            <a:avLst/>
          </a:prstGeom>
        </p:spPr>
        <p:txBody>
          <a:bodyPr/>
          <a:lstStyle>
            <a:lvl1pPr defTabSz="777240">
              <a:defRPr sz="3740"/>
            </a:lvl1pPr>
          </a:lstStyle>
          <a:p>
            <a:pPr/>
            <a:r>
              <a:t>Decision Tree</a:t>
            </a:r>
          </a:p>
        </p:txBody>
      </p:sp>
      <p:sp>
        <p:nvSpPr>
          <p:cNvPr id="442" name="Content Placeholder 2"/>
          <p:cNvSpPr txBox="1"/>
          <p:nvPr>
            <p:ph type="body" idx="1"/>
          </p:nvPr>
        </p:nvSpPr>
        <p:spPr>
          <a:xfrm>
            <a:off x="3685032" y="2255520"/>
            <a:ext cx="7936355" cy="4306381"/>
          </a:xfrm>
          <a:prstGeom prst="rect">
            <a:avLst/>
          </a:prstGeom>
        </p:spPr>
        <p:txBody>
          <a:bodyPr/>
          <a:lstStyle/>
          <a:p>
            <a:pPr/>
            <a:r>
              <a:t>Decision Tree is a tree-like model that makes decisions based on a series of conditions. It is easy to understand and interpret, making it suitable for explaining the decision-making process in malware detection.</a:t>
            </a:r>
          </a:p>
          <a:p>
            <a:pPr/>
          </a:p>
          <a:p>
            <a:pPr/>
            <a:r>
              <a:t>Decision Tree recursively splits the data based on feature conditions, creating a tree-like structure. It selects the most informative features at each node to maximize information gain or minimize impurity. </a:t>
            </a:r>
          </a:p>
        </p:txBody>
      </p:sp>
      <p:pic>
        <p:nvPicPr>
          <p:cNvPr id="443" name="Picture 7" descr="Picture 7"/>
          <p:cNvPicPr>
            <a:picLocks noChangeAspect="1"/>
          </p:cNvPicPr>
          <p:nvPr/>
        </p:nvPicPr>
        <p:blipFill>
          <a:blip r:embed="rId2">
            <a:extLst/>
          </a:blip>
          <a:stretch>
            <a:fillRect/>
          </a:stretch>
        </p:blipFill>
        <p:spPr>
          <a:xfrm>
            <a:off x="5687878" y="4408709"/>
            <a:ext cx="3772095" cy="971601"/>
          </a:xfrm>
          <a:prstGeom prst="rect">
            <a:avLst/>
          </a:prstGeom>
          <a:ln w="12700">
            <a:miter lim="400000"/>
          </a:ln>
        </p:spPr>
      </p:pic>
      <p:pic>
        <p:nvPicPr>
          <p:cNvPr id="444" name="Picture 9" descr="Picture 9"/>
          <p:cNvPicPr>
            <a:picLocks noChangeAspect="1"/>
          </p:cNvPicPr>
          <p:nvPr/>
        </p:nvPicPr>
        <p:blipFill>
          <a:blip r:embed="rId3">
            <a:extLst/>
          </a:blip>
          <a:stretch>
            <a:fillRect/>
          </a:stretch>
        </p:blipFill>
        <p:spPr>
          <a:xfrm>
            <a:off x="4649504" y="5745036"/>
            <a:ext cx="6007410" cy="577881"/>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Footer Placeholder 72"/>
          <p:cNvSpPr txBox="1"/>
          <p:nvPr/>
        </p:nvSpPr>
        <p:spPr>
          <a:xfrm>
            <a:off x="667511" y="462232"/>
            <a:ext cx="3108962" cy="264256"/>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1200">
                <a:solidFill>
                  <a:schemeClr val="accent6"/>
                </a:solidFill>
                <a:latin typeface="Arial"/>
                <a:ea typeface="Arial"/>
                <a:cs typeface="Arial"/>
                <a:sym typeface="Arial"/>
              </a:defRPr>
            </a:lvl1pPr>
          </a:lstStyle>
          <a:p>
            <a:pPr/>
            <a:r>
              <a:t>Android Health Check</a:t>
            </a:r>
          </a:p>
        </p:txBody>
      </p:sp>
      <p:sp>
        <p:nvSpPr>
          <p:cNvPr id="325" name="Title 3"/>
          <p:cNvSpPr txBox="1"/>
          <p:nvPr>
            <p:ph type="title"/>
          </p:nvPr>
        </p:nvSpPr>
        <p:spPr>
          <a:xfrm>
            <a:off x="758952" y="1216152"/>
            <a:ext cx="10671048" cy="768097"/>
          </a:xfrm>
          <a:prstGeom prst="rect">
            <a:avLst/>
          </a:prstGeom>
        </p:spPr>
        <p:txBody>
          <a:bodyPr/>
          <a:lstStyle>
            <a:lvl1pPr defTabSz="777240">
              <a:defRPr sz="3740"/>
            </a:lvl1pPr>
          </a:lstStyle>
          <a:p>
            <a:pPr/>
            <a:r>
              <a:t>TEAM members</a:t>
            </a:r>
          </a:p>
        </p:txBody>
      </p:sp>
      <p:sp>
        <p:nvSpPr>
          <p:cNvPr id="326" name="Slide Number Placeholder 73"/>
          <p:cNvSpPr txBox="1"/>
          <p:nvPr>
            <p:ph type="sldNum" sz="quarter" idx="2"/>
          </p:nvPr>
        </p:nvSpPr>
        <p:spPr>
          <a:xfrm>
            <a:off x="11344695" y="462232"/>
            <a:ext cx="188899" cy="26425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329" name="Picture Placeholder 15"/>
          <p:cNvGrpSpPr/>
          <p:nvPr/>
        </p:nvGrpSpPr>
        <p:grpSpPr>
          <a:xfrm>
            <a:off x="957188" y="2397805"/>
            <a:ext cx="2596897" cy="2596897"/>
            <a:chOff x="0" y="0"/>
            <a:chExt cx="2596895" cy="2596895"/>
          </a:xfrm>
        </p:grpSpPr>
        <p:sp>
          <p:nvSpPr>
            <p:cNvPr id="327" name="Square"/>
            <p:cNvSpPr/>
            <p:nvPr/>
          </p:nvSpPr>
          <p:spPr>
            <a:xfrm>
              <a:off x="0" y="0"/>
              <a:ext cx="2596896" cy="2596896"/>
            </a:xfrm>
            <a:prstGeom prst="rect">
              <a:avLst/>
            </a:prstGeom>
            <a:solidFill>
              <a:srgbClr val="E4E6BE"/>
            </a:solidFill>
            <a:ln w="12700" cap="flat">
              <a:noFill/>
              <a:miter lim="400000"/>
            </a:ln>
            <a:effectLst/>
          </p:spPr>
          <p:txBody>
            <a:bodyPr wrap="square" lIns="45719" tIns="45719" rIns="45719" bIns="45719" numCol="1" anchor="ctr">
              <a:noAutofit/>
            </a:bodyPr>
            <a:lstStyle/>
            <a:p>
              <a:pPr/>
            </a:p>
          </p:txBody>
        </p:sp>
        <p:pic>
          <p:nvPicPr>
            <p:cNvPr id="328" name="image9.png" descr="image9.png"/>
            <p:cNvPicPr>
              <a:picLocks noChangeAspect="1"/>
            </p:cNvPicPr>
            <p:nvPr/>
          </p:nvPicPr>
          <p:blipFill>
            <a:blip r:embed="rId2">
              <a:extLst/>
            </a:blip>
            <a:stretch>
              <a:fillRect/>
            </a:stretch>
          </p:blipFill>
          <p:spPr>
            <a:xfrm>
              <a:off x="0" y="0"/>
              <a:ext cx="2596896" cy="2596896"/>
            </a:xfrm>
            <a:prstGeom prst="rect">
              <a:avLst/>
            </a:prstGeom>
            <a:ln w="12700" cap="flat">
              <a:noFill/>
              <a:miter lim="400000"/>
            </a:ln>
            <a:effectLst/>
          </p:spPr>
        </p:pic>
      </p:grpSp>
      <p:sp>
        <p:nvSpPr>
          <p:cNvPr id="330" name="Text Placeholder 1"/>
          <p:cNvSpPr txBox="1"/>
          <p:nvPr>
            <p:ph type="body" sz="quarter" idx="1"/>
          </p:nvPr>
        </p:nvSpPr>
        <p:spPr>
          <a:xfrm>
            <a:off x="957188" y="4936506"/>
            <a:ext cx="2598738" cy="1464295"/>
          </a:xfrm>
          <a:prstGeom prst="rect">
            <a:avLst/>
          </a:prstGeom>
        </p:spPr>
        <p:txBody>
          <a:bodyPr/>
          <a:lstStyle/>
          <a:p>
            <a:pPr/>
            <a:r>
              <a:t>MONISH KANNA SURESH</a:t>
            </a:r>
          </a:p>
        </p:txBody>
      </p:sp>
      <p:grpSp>
        <p:nvGrpSpPr>
          <p:cNvPr id="333" name="Picture Placeholder 17"/>
          <p:cNvGrpSpPr/>
          <p:nvPr/>
        </p:nvGrpSpPr>
        <p:grpSpPr>
          <a:xfrm>
            <a:off x="4697503" y="2397805"/>
            <a:ext cx="2596897" cy="2596897"/>
            <a:chOff x="0" y="0"/>
            <a:chExt cx="2596895" cy="2596895"/>
          </a:xfrm>
        </p:grpSpPr>
        <p:sp>
          <p:nvSpPr>
            <p:cNvPr id="331" name="Square"/>
            <p:cNvSpPr/>
            <p:nvPr/>
          </p:nvSpPr>
          <p:spPr>
            <a:xfrm>
              <a:off x="0" y="0"/>
              <a:ext cx="2596896" cy="2596896"/>
            </a:xfrm>
            <a:prstGeom prst="rect">
              <a:avLst/>
            </a:prstGeom>
            <a:solidFill>
              <a:srgbClr val="E4E6BE"/>
            </a:solidFill>
            <a:ln w="12700" cap="flat">
              <a:noFill/>
              <a:miter lim="400000"/>
            </a:ln>
            <a:effectLst/>
          </p:spPr>
          <p:txBody>
            <a:bodyPr wrap="square" lIns="45719" tIns="45719" rIns="45719" bIns="45719" numCol="1" anchor="ctr">
              <a:noAutofit/>
            </a:bodyPr>
            <a:lstStyle/>
            <a:p>
              <a:pPr/>
            </a:p>
          </p:txBody>
        </p:sp>
        <p:pic>
          <p:nvPicPr>
            <p:cNvPr id="332" name="image10.png" descr="image10.png"/>
            <p:cNvPicPr>
              <a:picLocks noChangeAspect="1"/>
            </p:cNvPicPr>
            <p:nvPr/>
          </p:nvPicPr>
          <p:blipFill>
            <a:blip r:embed="rId3">
              <a:extLst/>
            </a:blip>
            <a:stretch>
              <a:fillRect/>
            </a:stretch>
          </p:blipFill>
          <p:spPr>
            <a:xfrm>
              <a:off x="0" y="0"/>
              <a:ext cx="2596896" cy="2596896"/>
            </a:xfrm>
            <a:prstGeom prst="rect">
              <a:avLst/>
            </a:prstGeom>
            <a:ln w="12700" cap="flat">
              <a:noFill/>
              <a:miter lim="400000"/>
            </a:ln>
            <a:effectLst/>
          </p:spPr>
        </p:pic>
      </p:grpSp>
      <p:sp>
        <p:nvSpPr>
          <p:cNvPr id="334" name="Text Placeholder 5"/>
          <p:cNvSpPr/>
          <p:nvPr>
            <p:ph type="body" idx="24"/>
          </p:nvPr>
        </p:nvSpPr>
        <p:spPr>
          <a:xfrm>
            <a:off x="4695662" y="4994702"/>
            <a:ext cx="2598739" cy="1406099"/>
          </a:xfrm>
          <a:prstGeom prst="rect">
            <a:avLst/>
          </a:prstGeom>
          <a:extLst>
            <a:ext uri="{C572A759-6A51-4108-AA02-DFA0A04FC94B}">
              <ma14:wrappingTextBoxFlag xmlns:ma14="http://schemas.microsoft.com/office/mac/drawingml/2011/main" val="1"/>
            </a:ext>
          </a:extLst>
        </p:spPr>
        <p:txBody>
          <a:bodyPr/>
          <a:lstStyle/>
          <a:p>
            <a:pPr/>
            <a:r>
              <a:t>RASHI WASE</a:t>
            </a:r>
          </a:p>
        </p:txBody>
      </p:sp>
      <p:grpSp>
        <p:nvGrpSpPr>
          <p:cNvPr id="337" name="Picture Placeholder 19"/>
          <p:cNvGrpSpPr/>
          <p:nvPr/>
        </p:nvGrpSpPr>
        <p:grpSpPr>
          <a:xfrm>
            <a:off x="8441501" y="2393214"/>
            <a:ext cx="2596896" cy="2596897"/>
            <a:chOff x="0" y="0"/>
            <a:chExt cx="2596895" cy="2596895"/>
          </a:xfrm>
        </p:grpSpPr>
        <p:sp>
          <p:nvSpPr>
            <p:cNvPr id="335" name="Square"/>
            <p:cNvSpPr/>
            <p:nvPr/>
          </p:nvSpPr>
          <p:spPr>
            <a:xfrm>
              <a:off x="0" y="0"/>
              <a:ext cx="2596896" cy="2596896"/>
            </a:xfrm>
            <a:prstGeom prst="rect">
              <a:avLst/>
            </a:prstGeom>
            <a:solidFill>
              <a:srgbClr val="E4E6BE"/>
            </a:solidFill>
            <a:ln w="12700" cap="flat">
              <a:noFill/>
              <a:miter lim="400000"/>
            </a:ln>
            <a:effectLst/>
          </p:spPr>
          <p:txBody>
            <a:bodyPr wrap="square" lIns="45719" tIns="45719" rIns="45719" bIns="45719" numCol="1" anchor="ctr">
              <a:noAutofit/>
            </a:bodyPr>
            <a:lstStyle/>
            <a:p>
              <a:pPr/>
            </a:p>
          </p:txBody>
        </p:sp>
        <p:pic>
          <p:nvPicPr>
            <p:cNvPr id="336" name="image11.png" descr="image11.png"/>
            <p:cNvPicPr>
              <a:picLocks noChangeAspect="1"/>
            </p:cNvPicPr>
            <p:nvPr/>
          </p:nvPicPr>
          <p:blipFill>
            <a:blip r:embed="rId4">
              <a:extLst/>
            </a:blip>
            <a:srcRect l="0" t="12101" r="0" b="12101"/>
            <a:stretch>
              <a:fillRect/>
            </a:stretch>
          </p:blipFill>
          <p:spPr>
            <a:xfrm>
              <a:off x="0" y="-1"/>
              <a:ext cx="2596896" cy="2596897"/>
            </a:xfrm>
            <a:prstGeom prst="rect">
              <a:avLst/>
            </a:prstGeom>
            <a:ln w="12700" cap="flat">
              <a:noFill/>
              <a:miter lim="400000"/>
            </a:ln>
            <a:effectLst/>
          </p:spPr>
        </p:pic>
      </p:grpSp>
      <p:sp>
        <p:nvSpPr>
          <p:cNvPr id="338" name="Text Placeholder 8"/>
          <p:cNvSpPr/>
          <p:nvPr>
            <p:ph type="body" idx="27"/>
          </p:nvPr>
        </p:nvSpPr>
        <p:spPr>
          <a:xfrm>
            <a:off x="8439660" y="4990705"/>
            <a:ext cx="2598738" cy="1406098"/>
          </a:xfrm>
          <a:prstGeom prst="rect">
            <a:avLst/>
          </a:prstGeom>
          <a:extLst>
            <a:ext uri="{C572A759-6A51-4108-AA02-DFA0A04FC94B}">
              <ma14:wrappingTextBoxFlag xmlns:ma14="http://schemas.microsoft.com/office/mac/drawingml/2011/main" val="1"/>
            </a:ext>
          </a:extLst>
        </p:spPr>
        <p:txBody>
          <a:bodyPr/>
          <a:lstStyle/>
          <a:p>
            <a:pPr/>
            <a:r>
              <a:t>AKSHITHA REVU​</a:t>
            </a:r>
          </a:p>
        </p:txBody>
      </p:sp>
      <p:sp>
        <p:nvSpPr>
          <p:cNvPr id="339" name="Text Placeholder 10"/>
          <p:cNvSpPr txBox="1"/>
          <p:nvPr/>
        </p:nvSpPr>
        <p:spPr>
          <a:xfrm>
            <a:off x="1268862" y="5805337"/>
            <a:ext cx="1938529" cy="3073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defTabSz="914400">
              <a:spcBef>
                <a:spcPts val="300"/>
              </a:spcBef>
              <a:defRPr sz="1400">
                <a:solidFill>
                  <a:schemeClr val="accent6"/>
                </a:solidFill>
              </a:defRPr>
            </a:lvl1pPr>
          </a:lstStyle>
          <a:p>
            <a:pPr/>
            <a:r>
              <a:t>CWID: 20012129 </a:t>
            </a:r>
          </a:p>
        </p:txBody>
      </p:sp>
      <p:sp>
        <p:nvSpPr>
          <p:cNvPr id="340" name="Text Placeholder 10"/>
          <p:cNvSpPr txBox="1"/>
          <p:nvPr/>
        </p:nvSpPr>
        <p:spPr>
          <a:xfrm>
            <a:off x="5025767" y="5816656"/>
            <a:ext cx="1938529" cy="3073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defTabSz="914400">
              <a:spcBef>
                <a:spcPts val="300"/>
              </a:spcBef>
              <a:defRPr sz="1400">
                <a:solidFill>
                  <a:schemeClr val="accent6"/>
                </a:solidFill>
              </a:defRPr>
            </a:lvl1pPr>
          </a:lstStyle>
          <a:p>
            <a:pPr/>
            <a:r>
              <a:t>CWID: 20011374</a:t>
            </a:r>
          </a:p>
        </p:txBody>
      </p:sp>
      <p:sp>
        <p:nvSpPr>
          <p:cNvPr id="341" name="Text Placeholder 10"/>
          <p:cNvSpPr txBox="1"/>
          <p:nvPr/>
        </p:nvSpPr>
        <p:spPr>
          <a:xfrm>
            <a:off x="8769763" y="5805337"/>
            <a:ext cx="1938529" cy="3073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defTabSz="914400">
              <a:spcBef>
                <a:spcPts val="300"/>
              </a:spcBef>
              <a:defRPr sz="1400">
                <a:solidFill>
                  <a:schemeClr val="accent6"/>
                </a:solidFill>
              </a:defRPr>
            </a:lvl1pPr>
          </a:lstStyle>
          <a:p>
            <a:pPr/>
            <a:r>
              <a:t>CWID: 20011360</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6" name="Footer Placeholder 3"/>
          <p:cNvSpPr txBox="1"/>
          <p:nvPr/>
        </p:nvSpPr>
        <p:spPr>
          <a:xfrm>
            <a:off x="667511" y="462232"/>
            <a:ext cx="3108962" cy="264256"/>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1200">
                <a:solidFill>
                  <a:schemeClr val="accent6"/>
                </a:solidFill>
                <a:latin typeface="Arial"/>
                <a:ea typeface="Arial"/>
                <a:cs typeface="Arial"/>
                <a:sym typeface="Arial"/>
              </a:defRPr>
            </a:lvl1pPr>
          </a:lstStyle>
          <a:p>
            <a:pPr/>
            <a:r>
              <a:t>Android Health Check</a:t>
            </a:r>
          </a:p>
        </p:txBody>
      </p:sp>
      <p:sp>
        <p:nvSpPr>
          <p:cNvPr id="447" name="Title 1"/>
          <p:cNvSpPr txBox="1"/>
          <p:nvPr>
            <p:ph type="title"/>
          </p:nvPr>
        </p:nvSpPr>
        <p:spPr>
          <a:xfrm>
            <a:off x="758952" y="731519"/>
            <a:ext cx="10671048" cy="768097"/>
          </a:xfrm>
          <a:prstGeom prst="rect">
            <a:avLst/>
          </a:prstGeom>
        </p:spPr>
        <p:txBody>
          <a:bodyPr/>
          <a:lstStyle>
            <a:lvl1pPr defTabSz="777240">
              <a:defRPr sz="3740"/>
            </a:lvl1pPr>
          </a:lstStyle>
          <a:p>
            <a:pPr/>
            <a:r>
              <a:t>Decision Tree</a:t>
            </a:r>
          </a:p>
        </p:txBody>
      </p:sp>
      <p:pic>
        <p:nvPicPr>
          <p:cNvPr id="448" name="Content Placeholder 5" descr="Content Placeholder 5"/>
          <p:cNvPicPr>
            <a:picLocks noChangeAspect="1"/>
          </p:cNvPicPr>
          <p:nvPr/>
        </p:nvPicPr>
        <p:blipFill>
          <a:blip r:embed="rId2">
            <a:extLst/>
          </a:blip>
          <a:stretch>
            <a:fillRect/>
          </a:stretch>
        </p:blipFill>
        <p:spPr>
          <a:xfrm>
            <a:off x="7752537" y="3640008"/>
            <a:ext cx="3529535" cy="2760792"/>
          </a:xfrm>
          <a:prstGeom prst="rect">
            <a:avLst/>
          </a:prstGeom>
          <a:ln w="12700">
            <a:miter lim="400000"/>
          </a:ln>
        </p:spPr>
      </p:pic>
      <p:sp>
        <p:nvSpPr>
          <p:cNvPr id="449" name="Slide Number Placeholder 4"/>
          <p:cNvSpPr txBox="1"/>
          <p:nvPr>
            <p:ph type="sldNum" sz="quarter" idx="2"/>
          </p:nvPr>
        </p:nvSpPr>
        <p:spPr>
          <a:xfrm>
            <a:off x="11302316" y="462232"/>
            <a:ext cx="273657" cy="26425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50" name="Picture 7" descr="Picture 7"/>
          <p:cNvPicPr>
            <a:picLocks noChangeAspect="1"/>
          </p:cNvPicPr>
          <p:nvPr/>
        </p:nvPicPr>
        <p:blipFill>
          <a:blip r:embed="rId3">
            <a:extLst/>
          </a:blip>
          <a:stretch>
            <a:fillRect/>
          </a:stretch>
        </p:blipFill>
        <p:spPr>
          <a:xfrm>
            <a:off x="6979573" y="1564703"/>
            <a:ext cx="4702897" cy="1876244"/>
          </a:xfrm>
          <a:prstGeom prst="rect">
            <a:avLst/>
          </a:prstGeom>
          <a:ln w="12700">
            <a:miter lim="400000"/>
          </a:ln>
        </p:spPr>
      </p:pic>
      <p:pic>
        <p:nvPicPr>
          <p:cNvPr id="451" name="Picture 8" descr="Picture 8"/>
          <p:cNvPicPr>
            <a:picLocks noChangeAspect="1"/>
          </p:cNvPicPr>
          <p:nvPr/>
        </p:nvPicPr>
        <p:blipFill>
          <a:blip r:embed="rId4">
            <a:extLst/>
          </a:blip>
          <a:stretch>
            <a:fillRect/>
          </a:stretch>
        </p:blipFill>
        <p:spPr>
          <a:xfrm>
            <a:off x="909927" y="1770261"/>
            <a:ext cx="5400676" cy="4333876"/>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 name="Footer Placeholder 3"/>
          <p:cNvSpPr txBox="1"/>
          <p:nvPr/>
        </p:nvSpPr>
        <p:spPr>
          <a:xfrm>
            <a:off x="704938" y="462232"/>
            <a:ext cx="2375313" cy="264256"/>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1200">
                <a:solidFill>
                  <a:schemeClr val="accent6"/>
                </a:solidFill>
                <a:latin typeface="Arial"/>
                <a:ea typeface="Arial"/>
                <a:cs typeface="Arial"/>
                <a:sym typeface="Arial"/>
              </a:defRPr>
            </a:lvl1pPr>
          </a:lstStyle>
          <a:p>
            <a:pPr/>
            <a:r>
              <a:t>Android Health Check</a:t>
            </a:r>
          </a:p>
        </p:txBody>
      </p:sp>
      <p:sp>
        <p:nvSpPr>
          <p:cNvPr id="454" name="Title 5"/>
          <p:cNvSpPr txBox="1"/>
          <p:nvPr>
            <p:ph type="title"/>
          </p:nvPr>
        </p:nvSpPr>
        <p:spPr>
          <a:prstGeom prst="rect">
            <a:avLst/>
          </a:prstGeom>
        </p:spPr>
        <p:txBody>
          <a:bodyPr/>
          <a:lstStyle>
            <a:lvl1pPr defTabSz="777240">
              <a:defRPr sz="3740"/>
            </a:lvl1pPr>
          </a:lstStyle>
          <a:p>
            <a:pPr/>
            <a:r>
              <a:t>Random forest</a:t>
            </a:r>
          </a:p>
        </p:txBody>
      </p:sp>
      <p:sp>
        <p:nvSpPr>
          <p:cNvPr id="455" name="Content Placeholder 7"/>
          <p:cNvSpPr txBox="1"/>
          <p:nvPr>
            <p:ph type="body" sz="quarter" idx="1"/>
          </p:nvPr>
        </p:nvSpPr>
        <p:spPr>
          <a:xfrm>
            <a:off x="3685030" y="2424222"/>
            <a:ext cx="3438785" cy="4137678"/>
          </a:xfrm>
          <a:prstGeom prst="rect">
            <a:avLst/>
          </a:prstGeom>
        </p:spPr>
        <p:txBody>
          <a:bodyPr/>
          <a:lstStyle/>
          <a:p>
            <a:pPr marL="343997" indent="-343997" defTabSz="905255">
              <a:spcBef>
                <a:spcPts val="200"/>
              </a:spcBef>
              <a:buSzPct val="100000"/>
              <a:buFont typeface="Arial"/>
              <a:buChar char="•"/>
              <a:defRPr b="0" cap="none" sz="1485">
                <a:latin typeface="Sabon Next LT"/>
                <a:ea typeface="Sabon Next LT"/>
                <a:cs typeface="Sabon Next LT"/>
                <a:sym typeface="Sabon Next LT"/>
              </a:defRPr>
            </a:pPr>
            <a:r>
              <a:t>Random Forest is an ensemble learning algorithm that constructs a multitude of decision trees during training and outputs the mode of the classes for classification. It excels in handling large datasets and is robust against overfitting. </a:t>
            </a:r>
          </a:p>
          <a:p>
            <a:pPr marL="343997" indent="-343997" defTabSz="905255">
              <a:spcBef>
                <a:spcPts val="200"/>
              </a:spcBef>
              <a:buSzPct val="100000"/>
              <a:buFont typeface="Arial"/>
              <a:buChar char="•"/>
              <a:defRPr b="0" cap="none" sz="1485">
                <a:latin typeface="Sabon Next LT"/>
                <a:ea typeface="Sabon Next LT"/>
                <a:cs typeface="Sabon Next LT"/>
                <a:sym typeface="Sabon Next LT"/>
              </a:defRPr>
            </a:pPr>
          </a:p>
          <a:p>
            <a:pPr marL="343997" indent="-343997" defTabSz="905255">
              <a:spcBef>
                <a:spcPts val="200"/>
              </a:spcBef>
              <a:buSzPct val="100000"/>
              <a:buFont typeface="Arial"/>
              <a:buChar char="•"/>
              <a:defRPr b="0" cap="none" sz="1485">
                <a:latin typeface="Sabon Next LT"/>
                <a:ea typeface="Sabon Next LT"/>
                <a:cs typeface="Sabon Next LT"/>
                <a:sym typeface="Sabon Next LT"/>
              </a:defRPr>
            </a:pPr>
            <a:r>
              <a:t>Random Forest builds multiple decision trees during training and outputs the mode of the classes for classification. Each tree is constructed using a random subset of the features and a random subset of the training data. This randomness helps to reduce overfitting and enhance generalization.</a:t>
            </a:r>
          </a:p>
        </p:txBody>
      </p:sp>
      <p:sp>
        <p:nvSpPr>
          <p:cNvPr id="456" name="Slide Number Placeholder 4"/>
          <p:cNvSpPr txBox="1"/>
          <p:nvPr>
            <p:ph type="sldNum" sz="quarter" idx="2"/>
          </p:nvPr>
        </p:nvSpPr>
        <p:spPr>
          <a:xfrm>
            <a:off x="11302316" y="462232"/>
            <a:ext cx="273657" cy="26425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57" name="Picture 10" descr="Picture 10"/>
          <p:cNvPicPr>
            <a:picLocks noChangeAspect="1"/>
          </p:cNvPicPr>
          <p:nvPr/>
        </p:nvPicPr>
        <p:blipFill>
          <a:blip r:embed="rId2">
            <a:extLst/>
          </a:blip>
          <a:stretch>
            <a:fillRect/>
          </a:stretch>
        </p:blipFill>
        <p:spPr>
          <a:xfrm>
            <a:off x="7535536" y="3540216"/>
            <a:ext cx="4397385" cy="1112592"/>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9" name="Footer Placeholder 3"/>
          <p:cNvSpPr txBox="1"/>
          <p:nvPr/>
        </p:nvSpPr>
        <p:spPr>
          <a:xfrm>
            <a:off x="667511" y="462232"/>
            <a:ext cx="3108962" cy="264256"/>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1200">
                <a:solidFill>
                  <a:schemeClr val="accent6"/>
                </a:solidFill>
                <a:latin typeface="Arial"/>
                <a:ea typeface="Arial"/>
                <a:cs typeface="Arial"/>
                <a:sym typeface="Arial"/>
              </a:defRPr>
            </a:lvl1pPr>
          </a:lstStyle>
          <a:p>
            <a:pPr/>
            <a:r>
              <a:t>Android Health Check</a:t>
            </a:r>
          </a:p>
        </p:txBody>
      </p:sp>
      <p:sp>
        <p:nvSpPr>
          <p:cNvPr id="460" name="Title 1"/>
          <p:cNvSpPr txBox="1"/>
          <p:nvPr>
            <p:ph type="title"/>
          </p:nvPr>
        </p:nvSpPr>
        <p:spPr>
          <a:xfrm>
            <a:off x="758952" y="784479"/>
            <a:ext cx="10671048" cy="768096"/>
          </a:xfrm>
          <a:prstGeom prst="rect">
            <a:avLst/>
          </a:prstGeom>
        </p:spPr>
        <p:txBody>
          <a:bodyPr/>
          <a:lstStyle>
            <a:lvl1pPr defTabSz="777240">
              <a:defRPr sz="3740"/>
            </a:lvl1pPr>
          </a:lstStyle>
          <a:p>
            <a:pPr/>
            <a:r>
              <a:t>Random Forest</a:t>
            </a:r>
          </a:p>
        </p:txBody>
      </p:sp>
      <p:sp>
        <p:nvSpPr>
          <p:cNvPr id="461" name="Content Placeholder 19"/>
          <p:cNvSpPr txBox="1"/>
          <p:nvPr>
            <p:ph type="body" idx="1"/>
          </p:nvPr>
        </p:nvSpPr>
        <p:spPr>
          <a:xfrm>
            <a:off x="539495" y="2103120"/>
            <a:ext cx="11119106" cy="4434841"/>
          </a:xfrm>
          <a:prstGeom prst="rect">
            <a:avLst/>
          </a:prstGeom>
        </p:spPr>
        <p:txBody>
          <a:bodyPr/>
          <a:lstStyle/>
          <a:p>
            <a:pPr/>
          </a:p>
        </p:txBody>
      </p:sp>
      <p:sp>
        <p:nvSpPr>
          <p:cNvPr id="462" name="Slide Number Placeholder 4"/>
          <p:cNvSpPr txBox="1"/>
          <p:nvPr>
            <p:ph type="sldNum" sz="quarter" idx="2"/>
          </p:nvPr>
        </p:nvSpPr>
        <p:spPr>
          <a:xfrm>
            <a:off x="11302316" y="462232"/>
            <a:ext cx="273657" cy="26425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63" name="Picture 23" descr="Picture 23"/>
          <p:cNvPicPr>
            <a:picLocks noChangeAspect="1"/>
          </p:cNvPicPr>
          <p:nvPr/>
        </p:nvPicPr>
        <p:blipFill>
          <a:blip r:embed="rId2">
            <a:extLst/>
          </a:blip>
          <a:stretch>
            <a:fillRect/>
          </a:stretch>
        </p:blipFill>
        <p:spPr>
          <a:xfrm>
            <a:off x="758951" y="1763280"/>
            <a:ext cx="5677193" cy="482626"/>
          </a:xfrm>
          <a:prstGeom prst="rect">
            <a:avLst/>
          </a:prstGeom>
          <a:ln w="12700">
            <a:miter lim="400000"/>
          </a:ln>
        </p:spPr>
      </p:pic>
      <p:pic>
        <p:nvPicPr>
          <p:cNvPr id="464" name="Picture 24" descr="Picture 24"/>
          <p:cNvPicPr>
            <a:picLocks noChangeAspect="1"/>
          </p:cNvPicPr>
          <p:nvPr/>
        </p:nvPicPr>
        <p:blipFill>
          <a:blip r:embed="rId3">
            <a:extLst/>
          </a:blip>
          <a:stretch>
            <a:fillRect/>
          </a:stretch>
        </p:blipFill>
        <p:spPr>
          <a:xfrm>
            <a:off x="7149248" y="3276329"/>
            <a:ext cx="4410429" cy="3449825"/>
          </a:xfrm>
          <a:prstGeom prst="rect">
            <a:avLst/>
          </a:prstGeom>
          <a:ln w="12700">
            <a:miter lim="400000"/>
          </a:ln>
        </p:spPr>
      </p:pic>
      <p:pic>
        <p:nvPicPr>
          <p:cNvPr id="465" name="Picture 26" descr="Picture 26"/>
          <p:cNvPicPr>
            <a:picLocks noChangeAspect="1"/>
          </p:cNvPicPr>
          <p:nvPr/>
        </p:nvPicPr>
        <p:blipFill>
          <a:blip r:embed="rId4">
            <a:extLst/>
          </a:blip>
          <a:stretch>
            <a:fillRect/>
          </a:stretch>
        </p:blipFill>
        <p:spPr>
          <a:xfrm>
            <a:off x="7278954" y="1697967"/>
            <a:ext cx="3448228" cy="1371671"/>
          </a:xfrm>
          <a:prstGeom prst="rect">
            <a:avLst/>
          </a:prstGeom>
          <a:ln w="12700">
            <a:miter lim="400000"/>
          </a:ln>
        </p:spPr>
      </p:pic>
      <p:pic>
        <p:nvPicPr>
          <p:cNvPr id="466" name="Picture 27" descr="Picture 27"/>
          <p:cNvPicPr>
            <a:picLocks noChangeAspect="1"/>
          </p:cNvPicPr>
          <p:nvPr/>
        </p:nvPicPr>
        <p:blipFill>
          <a:blip r:embed="rId5">
            <a:extLst/>
          </a:blip>
          <a:stretch>
            <a:fillRect/>
          </a:stretch>
        </p:blipFill>
        <p:spPr>
          <a:xfrm>
            <a:off x="753727" y="2572683"/>
            <a:ext cx="5005469" cy="4016734"/>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8" name="Footer Placeholder 3"/>
          <p:cNvSpPr txBox="1"/>
          <p:nvPr/>
        </p:nvSpPr>
        <p:spPr>
          <a:xfrm>
            <a:off x="667511" y="462232"/>
            <a:ext cx="3108962" cy="264256"/>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1200">
                <a:solidFill>
                  <a:schemeClr val="accent6"/>
                </a:solidFill>
                <a:latin typeface="Arial"/>
                <a:ea typeface="Arial"/>
                <a:cs typeface="Arial"/>
                <a:sym typeface="Arial"/>
              </a:defRPr>
            </a:lvl1pPr>
          </a:lstStyle>
          <a:p>
            <a:pPr/>
            <a:r>
              <a:t>Android Health Check</a:t>
            </a:r>
          </a:p>
        </p:txBody>
      </p:sp>
      <p:sp>
        <p:nvSpPr>
          <p:cNvPr id="469" name="Slide Number Placeholder 4"/>
          <p:cNvSpPr txBox="1"/>
          <p:nvPr>
            <p:ph type="sldNum" sz="quarter" idx="2"/>
          </p:nvPr>
        </p:nvSpPr>
        <p:spPr>
          <a:xfrm>
            <a:off x="11302316" y="462232"/>
            <a:ext cx="273657" cy="26425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70" name="Title 1"/>
          <p:cNvSpPr txBox="1"/>
          <p:nvPr>
            <p:ph type="title"/>
          </p:nvPr>
        </p:nvSpPr>
        <p:spPr>
          <a:prstGeom prst="rect">
            <a:avLst/>
          </a:prstGeom>
        </p:spPr>
        <p:txBody>
          <a:bodyPr/>
          <a:lstStyle>
            <a:lvl1pPr defTabSz="777240">
              <a:defRPr sz="3740"/>
            </a:lvl1pPr>
          </a:lstStyle>
          <a:p>
            <a:pPr/>
            <a:r>
              <a:t>AdaBoost</a:t>
            </a:r>
          </a:p>
        </p:txBody>
      </p:sp>
      <p:sp>
        <p:nvSpPr>
          <p:cNvPr id="471" name="Content Placeholder 2"/>
          <p:cNvSpPr txBox="1"/>
          <p:nvPr>
            <p:ph type="body" sz="half" idx="1"/>
          </p:nvPr>
        </p:nvSpPr>
        <p:spPr>
          <a:xfrm>
            <a:off x="3685032" y="2255520"/>
            <a:ext cx="8165593" cy="2220788"/>
          </a:xfrm>
          <a:prstGeom prst="rect">
            <a:avLst/>
          </a:prstGeom>
        </p:spPr>
        <p:txBody>
          <a:bodyPr/>
          <a:lstStyle/>
          <a:p>
            <a:pPr/>
            <a:r>
              <a:t>AdaBoost is an ensemble learning method that combines weak classifiers to form a strong one. It assigns weights to instances and focuses on the misclassified ones in subsequent iterations, improving overall performance.</a:t>
            </a:r>
          </a:p>
          <a:p>
            <a:pPr/>
          </a:p>
          <a:p>
            <a:pPr/>
            <a:r>
              <a:t>AdaBoost combines weak classifiers by assigning weights to instances and focusing on misclassified ones in subsequent iterations. It adapts by adjusting weights to give more importance to difficult-to-classify instances. This iterative approach strengthens the overall model's performance, making it resilient against overfitting.</a:t>
            </a:r>
          </a:p>
        </p:txBody>
      </p:sp>
      <p:pic>
        <p:nvPicPr>
          <p:cNvPr id="472" name="Picture 7" descr="Picture 7"/>
          <p:cNvPicPr>
            <a:picLocks noChangeAspect="1"/>
          </p:cNvPicPr>
          <p:nvPr/>
        </p:nvPicPr>
        <p:blipFill>
          <a:blip r:embed="rId2">
            <a:extLst/>
          </a:blip>
          <a:stretch>
            <a:fillRect/>
          </a:stretch>
        </p:blipFill>
        <p:spPr>
          <a:xfrm>
            <a:off x="4141792" y="4386060"/>
            <a:ext cx="6934556" cy="1492328"/>
          </a:xfrm>
          <a:prstGeom prst="rect">
            <a:avLst/>
          </a:prstGeom>
          <a:ln w="12700">
            <a:miter lim="400000"/>
          </a:ln>
        </p:spPr>
      </p:pic>
      <p:pic>
        <p:nvPicPr>
          <p:cNvPr id="473" name="Picture 9" descr="Picture 9"/>
          <p:cNvPicPr>
            <a:picLocks noChangeAspect="1"/>
          </p:cNvPicPr>
          <p:nvPr/>
        </p:nvPicPr>
        <p:blipFill>
          <a:blip r:embed="rId3">
            <a:extLst/>
          </a:blip>
          <a:stretch>
            <a:fillRect/>
          </a:stretch>
        </p:blipFill>
        <p:spPr>
          <a:xfrm>
            <a:off x="4328328" y="6000307"/>
            <a:ext cx="6617041" cy="666785"/>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5" name="Footer Placeholder 3"/>
          <p:cNvSpPr txBox="1"/>
          <p:nvPr/>
        </p:nvSpPr>
        <p:spPr>
          <a:xfrm>
            <a:off x="667511" y="462232"/>
            <a:ext cx="3108962" cy="264256"/>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1200">
                <a:solidFill>
                  <a:schemeClr val="accent6"/>
                </a:solidFill>
                <a:latin typeface="Arial"/>
                <a:ea typeface="Arial"/>
                <a:cs typeface="Arial"/>
                <a:sym typeface="Arial"/>
              </a:defRPr>
            </a:lvl1pPr>
          </a:lstStyle>
          <a:p>
            <a:pPr/>
            <a:r>
              <a:t>Android Health Check</a:t>
            </a:r>
          </a:p>
        </p:txBody>
      </p:sp>
      <p:sp>
        <p:nvSpPr>
          <p:cNvPr id="476" name="Title 1"/>
          <p:cNvSpPr txBox="1"/>
          <p:nvPr>
            <p:ph type="title"/>
          </p:nvPr>
        </p:nvSpPr>
        <p:spPr>
          <a:xfrm>
            <a:off x="758952" y="733931"/>
            <a:ext cx="10671048" cy="768097"/>
          </a:xfrm>
          <a:prstGeom prst="rect">
            <a:avLst/>
          </a:prstGeom>
        </p:spPr>
        <p:txBody>
          <a:bodyPr/>
          <a:lstStyle>
            <a:lvl1pPr defTabSz="777240">
              <a:defRPr sz="3740"/>
            </a:lvl1pPr>
          </a:lstStyle>
          <a:p>
            <a:pPr/>
            <a:r>
              <a:t>AdaBoost</a:t>
            </a:r>
          </a:p>
        </p:txBody>
      </p:sp>
      <p:pic>
        <p:nvPicPr>
          <p:cNvPr id="477" name="Content Placeholder 5" descr="Content Placeholder 5"/>
          <p:cNvPicPr>
            <a:picLocks noChangeAspect="1"/>
          </p:cNvPicPr>
          <p:nvPr/>
        </p:nvPicPr>
        <p:blipFill>
          <a:blip r:embed="rId2">
            <a:extLst/>
          </a:blip>
          <a:stretch>
            <a:fillRect/>
          </a:stretch>
        </p:blipFill>
        <p:spPr>
          <a:xfrm>
            <a:off x="7029523" y="3590044"/>
            <a:ext cx="4100450" cy="3207360"/>
          </a:xfrm>
          <a:prstGeom prst="rect">
            <a:avLst/>
          </a:prstGeom>
          <a:ln w="12700">
            <a:miter lim="400000"/>
          </a:ln>
        </p:spPr>
      </p:pic>
      <p:sp>
        <p:nvSpPr>
          <p:cNvPr id="478" name="Slide Number Placeholder 4"/>
          <p:cNvSpPr txBox="1"/>
          <p:nvPr>
            <p:ph type="sldNum" sz="quarter" idx="2"/>
          </p:nvPr>
        </p:nvSpPr>
        <p:spPr>
          <a:xfrm>
            <a:off x="11302316" y="462232"/>
            <a:ext cx="273657" cy="26425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79" name="Picture 7" descr="Picture 7"/>
          <p:cNvPicPr>
            <a:picLocks noChangeAspect="1"/>
          </p:cNvPicPr>
          <p:nvPr/>
        </p:nvPicPr>
        <p:blipFill>
          <a:blip r:embed="rId3">
            <a:extLst/>
          </a:blip>
          <a:stretch>
            <a:fillRect/>
          </a:stretch>
        </p:blipFill>
        <p:spPr>
          <a:xfrm>
            <a:off x="6569274" y="1502027"/>
            <a:ext cx="4775173" cy="1926973"/>
          </a:xfrm>
          <a:prstGeom prst="rect">
            <a:avLst/>
          </a:prstGeom>
          <a:ln w="12700">
            <a:miter lim="400000"/>
          </a:ln>
        </p:spPr>
      </p:pic>
      <p:pic>
        <p:nvPicPr>
          <p:cNvPr id="480" name="Picture 8" descr="Picture 8"/>
          <p:cNvPicPr>
            <a:picLocks noChangeAspect="1"/>
          </p:cNvPicPr>
          <p:nvPr/>
        </p:nvPicPr>
        <p:blipFill>
          <a:blip r:embed="rId4">
            <a:extLst/>
          </a:blip>
          <a:stretch>
            <a:fillRect/>
          </a:stretch>
        </p:blipFill>
        <p:spPr>
          <a:xfrm>
            <a:off x="758951" y="2066925"/>
            <a:ext cx="5400676" cy="4333875"/>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2" name="Footer Placeholder 3"/>
          <p:cNvSpPr txBox="1"/>
          <p:nvPr/>
        </p:nvSpPr>
        <p:spPr>
          <a:xfrm>
            <a:off x="667511" y="462232"/>
            <a:ext cx="3108962" cy="264256"/>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1200">
                <a:solidFill>
                  <a:schemeClr val="accent6"/>
                </a:solidFill>
                <a:latin typeface="Arial"/>
                <a:ea typeface="Arial"/>
                <a:cs typeface="Arial"/>
                <a:sym typeface="Arial"/>
              </a:defRPr>
            </a:lvl1pPr>
          </a:lstStyle>
          <a:p>
            <a:pPr/>
            <a:r>
              <a:t>Android Health Check</a:t>
            </a:r>
          </a:p>
        </p:txBody>
      </p:sp>
      <p:sp>
        <p:nvSpPr>
          <p:cNvPr id="483" name="Slide Number Placeholder 4"/>
          <p:cNvSpPr txBox="1"/>
          <p:nvPr>
            <p:ph type="sldNum" sz="quarter" idx="2"/>
          </p:nvPr>
        </p:nvSpPr>
        <p:spPr>
          <a:xfrm>
            <a:off x="11302316" y="462232"/>
            <a:ext cx="273657" cy="26425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84" name="Title 1"/>
          <p:cNvSpPr txBox="1"/>
          <p:nvPr>
            <p:ph type="title"/>
          </p:nvPr>
        </p:nvSpPr>
        <p:spPr>
          <a:prstGeom prst="rect">
            <a:avLst/>
          </a:prstGeom>
        </p:spPr>
        <p:txBody>
          <a:bodyPr/>
          <a:lstStyle>
            <a:lvl1pPr defTabSz="777240">
              <a:defRPr sz="3740"/>
            </a:lvl1pPr>
          </a:lstStyle>
          <a:p>
            <a:pPr/>
            <a:r>
              <a:t>KNN</a:t>
            </a:r>
          </a:p>
        </p:txBody>
      </p:sp>
      <p:sp>
        <p:nvSpPr>
          <p:cNvPr id="485" name="Content Placeholder 2"/>
          <p:cNvSpPr txBox="1"/>
          <p:nvPr>
            <p:ph type="body" sz="quarter" idx="1"/>
          </p:nvPr>
        </p:nvSpPr>
        <p:spPr>
          <a:xfrm>
            <a:off x="3685030" y="2255520"/>
            <a:ext cx="3596200" cy="4306381"/>
          </a:xfrm>
          <a:prstGeom prst="rect">
            <a:avLst/>
          </a:prstGeom>
        </p:spPr>
        <p:txBody>
          <a:bodyPr/>
          <a:lstStyle/>
          <a:p>
            <a:pPr/>
            <a:r>
              <a:t>K-Nearest Neighbors is a simple and intuitive algorithm for classification. It assigns a class label based on the majority class of its k nearest neighbors in the feature space.</a:t>
            </a:r>
          </a:p>
          <a:p>
            <a:pPr/>
          </a:p>
          <a:p>
            <a:pPr/>
            <a:r>
              <a:t>K-Nearest Neighbors classifies data points based on the majority class of their k nearest neighbors. It is sensitive to the choice of k and distance metric. KNN is particularly effective when dealing with local patterns in the data, making it suitable for identifying clusters of malicious activity.</a:t>
            </a:r>
          </a:p>
        </p:txBody>
      </p:sp>
      <p:pic>
        <p:nvPicPr>
          <p:cNvPr id="486" name="Picture 7" descr="Picture 7"/>
          <p:cNvPicPr>
            <a:picLocks noChangeAspect="1"/>
          </p:cNvPicPr>
          <p:nvPr/>
        </p:nvPicPr>
        <p:blipFill>
          <a:blip r:embed="rId2">
            <a:extLst/>
          </a:blip>
          <a:stretch>
            <a:fillRect/>
          </a:stretch>
        </p:blipFill>
        <p:spPr>
          <a:xfrm>
            <a:off x="6096000" y="5675084"/>
            <a:ext cx="5943906" cy="958901"/>
          </a:xfrm>
          <a:prstGeom prst="rect">
            <a:avLst/>
          </a:prstGeom>
          <a:ln w="12700">
            <a:miter lim="400000"/>
          </a:ln>
        </p:spPr>
      </p:pic>
      <p:pic>
        <p:nvPicPr>
          <p:cNvPr id="487" name="Picture 9" descr="Picture 9"/>
          <p:cNvPicPr>
            <a:picLocks noChangeAspect="1"/>
          </p:cNvPicPr>
          <p:nvPr/>
        </p:nvPicPr>
        <p:blipFill>
          <a:blip r:embed="rId3">
            <a:extLst/>
          </a:blip>
          <a:stretch>
            <a:fillRect/>
          </a:stretch>
        </p:blipFill>
        <p:spPr>
          <a:xfrm>
            <a:off x="7775006" y="2960835"/>
            <a:ext cx="3664139" cy="1447875"/>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9" name="Footer Placeholder 3"/>
          <p:cNvSpPr txBox="1"/>
          <p:nvPr/>
        </p:nvSpPr>
        <p:spPr>
          <a:xfrm>
            <a:off x="667511" y="462232"/>
            <a:ext cx="3108962" cy="264256"/>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1200">
                <a:solidFill>
                  <a:schemeClr val="accent6"/>
                </a:solidFill>
                <a:latin typeface="Arial"/>
                <a:ea typeface="Arial"/>
                <a:cs typeface="Arial"/>
                <a:sym typeface="Arial"/>
              </a:defRPr>
            </a:lvl1pPr>
          </a:lstStyle>
          <a:p>
            <a:pPr/>
            <a:r>
              <a:t>Android Health Check</a:t>
            </a:r>
          </a:p>
        </p:txBody>
      </p:sp>
      <p:sp>
        <p:nvSpPr>
          <p:cNvPr id="490" name="Title 1"/>
          <p:cNvSpPr txBox="1"/>
          <p:nvPr>
            <p:ph type="title"/>
          </p:nvPr>
        </p:nvSpPr>
        <p:spPr>
          <a:xfrm>
            <a:off x="621792" y="832103"/>
            <a:ext cx="10671048" cy="768097"/>
          </a:xfrm>
          <a:prstGeom prst="rect">
            <a:avLst/>
          </a:prstGeom>
        </p:spPr>
        <p:txBody>
          <a:bodyPr/>
          <a:lstStyle>
            <a:lvl1pPr defTabSz="777240">
              <a:defRPr sz="3740"/>
            </a:lvl1pPr>
          </a:lstStyle>
          <a:p>
            <a:pPr/>
            <a:r>
              <a:t>KNN</a:t>
            </a:r>
          </a:p>
        </p:txBody>
      </p:sp>
      <p:sp>
        <p:nvSpPr>
          <p:cNvPr id="491" name="Slide Number Placeholder 4"/>
          <p:cNvSpPr txBox="1"/>
          <p:nvPr>
            <p:ph type="sldNum" sz="quarter" idx="2"/>
          </p:nvPr>
        </p:nvSpPr>
        <p:spPr>
          <a:xfrm>
            <a:off x="11302316" y="462232"/>
            <a:ext cx="273657" cy="26425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92" name="Picture 2" descr="Picture 2"/>
          <p:cNvPicPr>
            <a:picLocks noChangeAspect="1"/>
          </p:cNvPicPr>
          <p:nvPr/>
        </p:nvPicPr>
        <p:blipFill>
          <a:blip r:embed="rId2">
            <a:extLst/>
          </a:blip>
          <a:stretch>
            <a:fillRect/>
          </a:stretch>
        </p:blipFill>
        <p:spPr>
          <a:xfrm>
            <a:off x="2358352" y="1870904"/>
            <a:ext cx="7285378" cy="4487759"/>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4" name="Footer Placeholder 3"/>
          <p:cNvSpPr txBox="1"/>
          <p:nvPr/>
        </p:nvSpPr>
        <p:spPr>
          <a:xfrm>
            <a:off x="667511" y="462232"/>
            <a:ext cx="3108962" cy="264256"/>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1200">
                <a:solidFill>
                  <a:schemeClr val="accent6"/>
                </a:solidFill>
                <a:latin typeface="Arial"/>
                <a:ea typeface="Arial"/>
                <a:cs typeface="Arial"/>
                <a:sym typeface="Arial"/>
              </a:defRPr>
            </a:lvl1pPr>
          </a:lstStyle>
          <a:p>
            <a:pPr/>
            <a:r>
              <a:t>Android Health Check</a:t>
            </a:r>
          </a:p>
        </p:txBody>
      </p:sp>
      <p:sp>
        <p:nvSpPr>
          <p:cNvPr id="495" name="Title 1"/>
          <p:cNvSpPr txBox="1"/>
          <p:nvPr>
            <p:ph type="title"/>
          </p:nvPr>
        </p:nvSpPr>
        <p:spPr>
          <a:xfrm>
            <a:off x="621792" y="832103"/>
            <a:ext cx="10671048" cy="768097"/>
          </a:xfrm>
          <a:prstGeom prst="rect">
            <a:avLst/>
          </a:prstGeom>
        </p:spPr>
        <p:txBody>
          <a:bodyPr/>
          <a:lstStyle>
            <a:lvl1pPr defTabSz="777240">
              <a:defRPr sz="3740"/>
            </a:lvl1pPr>
          </a:lstStyle>
          <a:p>
            <a:pPr/>
            <a:r>
              <a:t>KNN</a:t>
            </a:r>
          </a:p>
        </p:txBody>
      </p:sp>
      <p:pic>
        <p:nvPicPr>
          <p:cNvPr id="496" name="Content Placeholder 5" descr="Content Placeholder 5"/>
          <p:cNvPicPr>
            <a:picLocks noChangeAspect="1"/>
          </p:cNvPicPr>
          <p:nvPr/>
        </p:nvPicPr>
        <p:blipFill>
          <a:blip r:embed="rId2">
            <a:extLst/>
          </a:blip>
          <a:stretch>
            <a:fillRect/>
          </a:stretch>
        </p:blipFill>
        <p:spPr>
          <a:xfrm>
            <a:off x="621791" y="1984248"/>
            <a:ext cx="5400676" cy="4333876"/>
          </a:xfrm>
          <a:prstGeom prst="rect">
            <a:avLst/>
          </a:prstGeom>
          <a:ln w="12700">
            <a:miter lim="400000"/>
          </a:ln>
        </p:spPr>
      </p:pic>
      <p:sp>
        <p:nvSpPr>
          <p:cNvPr id="497" name="Slide Number Placeholder 4"/>
          <p:cNvSpPr txBox="1"/>
          <p:nvPr>
            <p:ph type="sldNum" sz="quarter" idx="2"/>
          </p:nvPr>
        </p:nvSpPr>
        <p:spPr>
          <a:xfrm>
            <a:off x="11302316" y="462232"/>
            <a:ext cx="273657" cy="26425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98" name="Picture 6" descr="Picture 6"/>
          <p:cNvPicPr>
            <a:picLocks noChangeAspect="1"/>
          </p:cNvPicPr>
          <p:nvPr/>
        </p:nvPicPr>
        <p:blipFill>
          <a:blip r:embed="rId3">
            <a:extLst/>
          </a:blip>
          <a:stretch>
            <a:fillRect/>
          </a:stretch>
        </p:blipFill>
        <p:spPr>
          <a:xfrm>
            <a:off x="7141344" y="2778609"/>
            <a:ext cx="4151496" cy="3247288"/>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0" name="Footer Placeholder 3"/>
          <p:cNvSpPr txBox="1"/>
          <p:nvPr/>
        </p:nvSpPr>
        <p:spPr>
          <a:xfrm>
            <a:off x="667511" y="462232"/>
            <a:ext cx="3108962" cy="264256"/>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1200">
                <a:solidFill>
                  <a:schemeClr val="accent6"/>
                </a:solidFill>
                <a:latin typeface="Arial"/>
                <a:ea typeface="Arial"/>
                <a:cs typeface="Arial"/>
                <a:sym typeface="Arial"/>
              </a:defRPr>
            </a:lvl1pPr>
          </a:lstStyle>
          <a:p>
            <a:pPr/>
            <a:r>
              <a:t>Android Health Check</a:t>
            </a:r>
          </a:p>
        </p:txBody>
      </p:sp>
      <p:sp>
        <p:nvSpPr>
          <p:cNvPr id="501" name="Slide Number Placeholder 4"/>
          <p:cNvSpPr txBox="1"/>
          <p:nvPr>
            <p:ph type="sldNum" sz="quarter" idx="2"/>
          </p:nvPr>
        </p:nvSpPr>
        <p:spPr>
          <a:xfrm>
            <a:off x="11302316" y="462232"/>
            <a:ext cx="273657" cy="26425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02" name="Title 1"/>
          <p:cNvSpPr txBox="1"/>
          <p:nvPr>
            <p:ph type="title"/>
          </p:nvPr>
        </p:nvSpPr>
        <p:spPr>
          <a:prstGeom prst="rect">
            <a:avLst/>
          </a:prstGeom>
        </p:spPr>
        <p:txBody>
          <a:bodyPr/>
          <a:lstStyle>
            <a:lvl1pPr defTabSz="777240">
              <a:defRPr sz="3740"/>
            </a:lvl1pPr>
          </a:lstStyle>
          <a:p>
            <a:pPr/>
            <a:r>
              <a:t>SVM linear kernel</a:t>
            </a:r>
          </a:p>
        </p:txBody>
      </p:sp>
      <p:sp>
        <p:nvSpPr>
          <p:cNvPr id="503" name="Content Placeholder 2"/>
          <p:cNvSpPr txBox="1"/>
          <p:nvPr>
            <p:ph type="body" sz="half" idx="1"/>
          </p:nvPr>
        </p:nvSpPr>
        <p:spPr>
          <a:xfrm>
            <a:off x="3685032" y="2255520"/>
            <a:ext cx="7694169" cy="4306381"/>
          </a:xfrm>
          <a:prstGeom prst="rect">
            <a:avLst/>
          </a:prstGeom>
        </p:spPr>
        <p:txBody>
          <a:bodyPr/>
          <a:lstStyle/>
          <a:p>
            <a:pPr/>
            <a:r>
              <a:t>Support Vector Machine (SVM) with a linear kernel is a classification algorithm that separates data points by finding the hyperplane that maximizes the margin between classes in a high-dimensional space.</a:t>
            </a:r>
          </a:p>
          <a:p>
            <a:pPr/>
          </a:p>
          <a:p>
            <a:pPr/>
            <a:r>
              <a:t>Support Vector Machine with a linear kernel finds the hyperplane that maximizes the margin between classes in the input space. It works well for linearly separable data and is efficient in high-dimensional spaces, making it suitable for malware detection datasets with complex feature spaces.</a:t>
            </a:r>
          </a:p>
        </p:txBody>
      </p:sp>
      <p:pic>
        <p:nvPicPr>
          <p:cNvPr id="504" name="Picture 6" descr="Picture 6"/>
          <p:cNvPicPr>
            <a:picLocks noChangeAspect="1"/>
          </p:cNvPicPr>
          <p:nvPr/>
        </p:nvPicPr>
        <p:blipFill>
          <a:blip r:embed="rId2">
            <a:extLst/>
          </a:blip>
          <a:stretch>
            <a:fillRect/>
          </a:stretch>
        </p:blipFill>
        <p:spPr>
          <a:xfrm>
            <a:off x="5374421" y="4477822"/>
            <a:ext cx="4505335" cy="993735"/>
          </a:xfrm>
          <a:prstGeom prst="rect">
            <a:avLst/>
          </a:prstGeom>
          <a:ln w="12700">
            <a:miter lim="400000"/>
          </a:ln>
        </p:spPr>
      </p:pic>
      <p:pic>
        <p:nvPicPr>
          <p:cNvPr id="505" name="Picture 7" descr="Picture 7"/>
          <p:cNvPicPr>
            <a:picLocks noChangeAspect="1"/>
          </p:cNvPicPr>
          <p:nvPr/>
        </p:nvPicPr>
        <p:blipFill>
          <a:blip r:embed="rId3">
            <a:extLst/>
          </a:blip>
          <a:stretch>
            <a:fillRect/>
          </a:stretch>
        </p:blipFill>
        <p:spPr>
          <a:xfrm>
            <a:off x="4270948" y="5804610"/>
            <a:ext cx="6712279" cy="670619"/>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7" name="Footer Placeholder 3"/>
          <p:cNvSpPr txBox="1"/>
          <p:nvPr/>
        </p:nvSpPr>
        <p:spPr>
          <a:xfrm>
            <a:off x="667511" y="462232"/>
            <a:ext cx="3108962" cy="264256"/>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1200">
                <a:solidFill>
                  <a:schemeClr val="accent6"/>
                </a:solidFill>
                <a:latin typeface="Arial"/>
                <a:ea typeface="Arial"/>
                <a:cs typeface="Arial"/>
                <a:sym typeface="Arial"/>
              </a:defRPr>
            </a:lvl1pPr>
          </a:lstStyle>
          <a:p>
            <a:pPr/>
            <a:r>
              <a:t>Android Health Check</a:t>
            </a:r>
          </a:p>
        </p:txBody>
      </p:sp>
      <p:sp>
        <p:nvSpPr>
          <p:cNvPr id="508" name="Title 1"/>
          <p:cNvSpPr txBox="1"/>
          <p:nvPr>
            <p:ph type="title"/>
          </p:nvPr>
        </p:nvSpPr>
        <p:spPr>
          <a:xfrm>
            <a:off x="758952" y="731519"/>
            <a:ext cx="10671048" cy="768097"/>
          </a:xfrm>
          <a:prstGeom prst="rect">
            <a:avLst/>
          </a:prstGeom>
        </p:spPr>
        <p:txBody>
          <a:bodyPr/>
          <a:lstStyle>
            <a:lvl1pPr defTabSz="777240">
              <a:defRPr sz="3740"/>
            </a:lvl1pPr>
          </a:lstStyle>
          <a:p>
            <a:pPr/>
            <a:r>
              <a:t>SVM linear kernel</a:t>
            </a:r>
          </a:p>
        </p:txBody>
      </p:sp>
      <p:pic>
        <p:nvPicPr>
          <p:cNvPr id="509" name="Content Placeholder 5" descr="Content Placeholder 5"/>
          <p:cNvPicPr>
            <a:picLocks noChangeAspect="1"/>
          </p:cNvPicPr>
          <p:nvPr/>
        </p:nvPicPr>
        <p:blipFill>
          <a:blip r:embed="rId2">
            <a:extLst/>
          </a:blip>
          <a:stretch>
            <a:fillRect/>
          </a:stretch>
        </p:blipFill>
        <p:spPr>
          <a:xfrm>
            <a:off x="7309369" y="3629840"/>
            <a:ext cx="3747025" cy="2930912"/>
          </a:xfrm>
          <a:prstGeom prst="rect">
            <a:avLst/>
          </a:prstGeom>
          <a:ln w="12700">
            <a:miter lim="400000"/>
          </a:ln>
        </p:spPr>
      </p:pic>
      <p:sp>
        <p:nvSpPr>
          <p:cNvPr id="510" name="Slide Number Placeholder 4"/>
          <p:cNvSpPr txBox="1"/>
          <p:nvPr>
            <p:ph type="sldNum" sz="quarter" idx="2"/>
          </p:nvPr>
        </p:nvSpPr>
        <p:spPr>
          <a:xfrm>
            <a:off x="11302316" y="462232"/>
            <a:ext cx="273657" cy="26425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11" name="Picture 6" descr="Picture 6"/>
          <p:cNvPicPr>
            <a:picLocks noChangeAspect="1"/>
          </p:cNvPicPr>
          <p:nvPr/>
        </p:nvPicPr>
        <p:blipFill>
          <a:blip r:embed="rId3">
            <a:extLst/>
          </a:blip>
          <a:stretch>
            <a:fillRect/>
          </a:stretch>
        </p:blipFill>
        <p:spPr>
          <a:xfrm>
            <a:off x="602546" y="2066925"/>
            <a:ext cx="5400676" cy="4333875"/>
          </a:xfrm>
          <a:prstGeom prst="rect">
            <a:avLst/>
          </a:prstGeom>
          <a:ln w="12700">
            <a:miter lim="400000"/>
          </a:ln>
        </p:spPr>
      </p:pic>
      <p:pic>
        <p:nvPicPr>
          <p:cNvPr id="512" name="Picture 8" descr="Picture 8"/>
          <p:cNvPicPr>
            <a:picLocks noChangeAspect="1"/>
          </p:cNvPicPr>
          <p:nvPr/>
        </p:nvPicPr>
        <p:blipFill>
          <a:blip r:embed="rId4">
            <a:extLst/>
          </a:blip>
          <a:stretch>
            <a:fillRect/>
          </a:stretch>
        </p:blipFill>
        <p:spPr>
          <a:xfrm>
            <a:off x="7023297" y="1714500"/>
            <a:ext cx="4278593" cy="1655065"/>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Title 1"/>
          <p:cNvSpPr txBox="1"/>
          <p:nvPr>
            <p:ph type="title"/>
          </p:nvPr>
        </p:nvSpPr>
        <p:spPr>
          <a:prstGeom prst="rect">
            <a:avLst/>
          </a:prstGeom>
        </p:spPr>
        <p:txBody>
          <a:bodyPr/>
          <a:lstStyle>
            <a:lvl1pPr defTabSz="777240">
              <a:defRPr sz="3740"/>
            </a:lvl1pPr>
          </a:lstStyle>
          <a:p>
            <a:pPr/>
            <a:r>
              <a:t>AGENDA</a:t>
            </a:r>
          </a:p>
        </p:txBody>
      </p:sp>
      <p:sp>
        <p:nvSpPr>
          <p:cNvPr id="344" name="Content Placeholder 2"/>
          <p:cNvSpPr txBox="1"/>
          <p:nvPr>
            <p:ph type="body" sz="half" idx="1"/>
          </p:nvPr>
        </p:nvSpPr>
        <p:spPr>
          <a:prstGeom prst="rect">
            <a:avLst/>
          </a:prstGeom>
        </p:spPr>
        <p:txBody>
          <a:bodyPr/>
          <a:lstStyle/>
          <a:p>
            <a:pPr defTabSz="905255">
              <a:defRPr sz="2376"/>
            </a:pPr>
            <a:r>
              <a:t>Problem Statement</a:t>
            </a:r>
          </a:p>
          <a:p>
            <a:pPr defTabSz="905255">
              <a:defRPr sz="2376"/>
            </a:pPr>
            <a:r>
              <a:t>Dataset</a:t>
            </a:r>
          </a:p>
          <a:p>
            <a:pPr defTabSz="905255">
              <a:defRPr sz="2376"/>
            </a:pPr>
            <a:r>
              <a:t>EDA</a:t>
            </a:r>
          </a:p>
          <a:p>
            <a:pPr defTabSz="905255">
              <a:defRPr sz="2376"/>
            </a:pPr>
            <a:r>
              <a:t>​Algorithms</a:t>
            </a:r>
          </a:p>
          <a:p>
            <a:pPr defTabSz="905255">
              <a:defRPr sz="2376"/>
            </a:pPr>
            <a:r>
              <a:t>​Summary​</a:t>
            </a:r>
          </a:p>
          <a:p>
            <a:pPr defTabSz="905255">
              <a:defRPr sz="2376"/>
            </a:pPr>
            <a:r>
              <a:t>Conclusion</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4" name="Footer Placeholder 3"/>
          <p:cNvSpPr txBox="1"/>
          <p:nvPr/>
        </p:nvSpPr>
        <p:spPr>
          <a:xfrm>
            <a:off x="667511" y="462232"/>
            <a:ext cx="3108962" cy="264256"/>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1200">
                <a:solidFill>
                  <a:schemeClr val="accent6"/>
                </a:solidFill>
                <a:latin typeface="Arial"/>
                <a:ea typeface="Arial"/>
                <a:cs typeface="Arial"/>
                <a:sym typeface="Arial"/>
              </a:defRPr>
            </a:lvl1pPr>
          </a:lstStyle>
          <a:p>
            <a:pPr/>
            <a:r>
              <a:t>Android Health Check</a:t>
            </a:r>
          </a:p>
        </p:txBody>
      </p:sp>
      <p:sp>
        <p:nvSpPr>
          <p:cNvPr id="515" name="Slide Number Placeholder 4"/>
          <p:cNvSpPr txBox="1"/>
          <p:nvPr>
            <p:ph type="sldNum" sz="quarter" idx="2"/>
          </p:nvPr>
        </p:nvSpPr>
        <p:spPr>
          <a:xfrm>
            <a:off x="11302316" y="462232"/>
            <a:ext cx="273657" cy="26425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16" name="Title 1"/>
          <p:cNvSpPr txBox="1"/>
          <p:nvPr>
            <p:ph type="title"/>
          </p:nvPr>
        </p:nvSpPr>
        <p:spPr>
          <a:prstGeom prst="rect">
            <a:avLst/>
          </a:prstGeom>
        </p:spPr>
        <p:txBody>
          <a:bodyPr/>
          <a:lstStyle>
            <a:lvl1pPr defTabSz="777240">
              <a:defRPr sz="3740"/>
            </a:lvl1pPr>
          </a:lstStyle>
          <a:p>
            <a:pPr/>
            <a:r>
              <a:t>Svm rbf kernel</a:t>
            </a:r>
          </a:p>
        </p:txBody>
      </p:sp>
      <p:sp>
        <p:nvSpPr>
          <p:cNvPr id="517" name="Content Placeholder 2"/>
          <p:cNvSpPr txBox="1"/>
          <p:nvPr>
            <p:ph type="body" sz="quarter" idx="1"/>
          </p:nvPr>
        </p:nvSpPr>
        <p:spPr>
          <a:prstGeom prst="rect">
            <a:avLst/>
          </a:prstGeom>
        </p:spPr>
        <p:txBody>
          <a:bodyPr/>
          <a:lstStyle/>
          <a:p>
            <a:pPr/>
            <a:r>
              <a:t>SVM with Radial Basis Function (RBF) kernel is a nonlinear SVM that transforms the input data into a higher-dimensional space. It is effective in handling complex decision boundaries and is widely used for malware detection.</a:t>
            </a:r>
          </a:p>
          <a:p>
            <a:pPr/>
          </a:p>
          <a:p>
            <a:pPr/>
            <a:r>
              <a:t>The RBF kernel computes the similarity between data points, allowing SVM to capture intricate relationships in the dataset, enhancing its malware detection capabilities.</a:t>
            </a:r>
          </a:p>
        </p:txBody>
      </p:sp>
      <p:pic>
        <p:nvPicPr>
          <p:cNvPr id="518" name="Content Placeholder 7" descr="Content Placeholder 7"/>
          <p:cNvPicPr>
            <a:picLocks noChangeAspect="1"/>
          </p:cNvPicPr>
          <p:nvPr/>
        </p:nvPicPr>
        <p:blipFill>
          <a:blip r:embed="rId2">
            <a:extLst/>
          </a:blip>
          <a:stretch>
            <a:fillRect/>
          </a:stretch>
        </p:blipFill>
        <p:spPr>
          <a:xfrm>
            <a:off x="7973886" y="3379151"/>
            <a:ext cx="3743326" cy="862616"/>
          </a:xfrm>
          <a:prstGeom prst="rect">
            <a:avLst/>
          </a:prstGeom>
          <a:ln w="12700">
            <a:miter lim="400000"/>
          </a:ln>
        </p:spPr>
      </p:pic>
      <p:pic>
        <p:nvPicPr>
          <p:cNvPr id="519" name="Picture 9" descr="Picture 9"/>
          <p:cNvPicPr>
            <a:picLocks noChangeAspect="1"/>
          </p:cNvPicPr>
          <p:nvPr/>
        </p:nvPicPr>
        <p:blipFill>
          <a:blip r:embed="rId3">
            <a:extLst/>
          </a:blip>
          <a:stretch>
            <a:fillRect/>
          </a:stretch>
        </p:blipFill>
        <p:spPr>
          <a:xfrm>
            <a:off x="4080664" y="5765767"/>
            <a:ext cx="6864704" cy="635034"/>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1" name="Footer Placeholder 3"/>
          <p:cNvSpPr txBox="1"/>
          <p:nvPr/>
        </p:nvSpPr>
        <p:spPr>
          <a:xfrm>
            <a:off x="667511" y="462232"/>
            <a:ext cx="3108962" cy="264256"/>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1200">
                <a:solidFill>
                  <a:schemeClr val="accent6"/>
                </a:solidFill>
                <a:latin typeface="Arial"/>
                <a:ea typeface="Arial"/>
                <a:cs typeface="Arial"/>
                <a:sym typeface="Arial"/>
              </a:defRPr>
            </a:lvl1pPr>
          </a:lstStyle>
          <a:p>
            <a:pPr/>
            <a:r>
              <a:t>Android Health Check</a:t>
            </a:r>
          </a:p>
        </p:txBody>
      </p:sp>
      <p:sp>
        <p:nvSpPr>
          <p:cNvPr id="522" name="Title 1"/>
          <p:cNvSpPr txBox="1"/>
          <p:nvPr>
            <p:ph type="title"/>
          </p:nvPr>
        </p:nvSpPr>
        <p:spPr>
          <a:xfrm>
            <a:off x="621792" y="880376"/>
            <a:ext cx="10671048" cy="768097"/>
          </a:xfrm>
          <a:prstGeom prst="rect">
            <a:avLst/>
          </a:prstGeom>
        </p:spPr>
        <p:txBody>
          <a:bodyPr/>
          <a:lstStyle>
            <a:lvl1pPr defTabSz="777240">
              <a:defRPr sz="3740"/>
            </a:lvl1pPr>
          </a:lstStyle>
          <a:p>
            <a:pPr/>
            <a:r>
              <a:t>Svm rbf kernel</a:t>
            </a:r>
          </a:p>
        </p:txBody>
      </p:sp>
      <p:pic>
        <p:nvPicPr>
          <p:cNvPr id="523" name="Content Placeholder 5" descr="Content Placeholder 5"/>
          <p:cNvPicPr>
            <a:picLocks noChangeAspect="1"/>
          </p:cNvPicPr>
          <p:nvPr/>
        </p:nvPicPr>
        <p:blipFill>
          <a:blip r:embed="rId2">
            <a:extLst/>
          </a:blip>
          <a:stretch>
            <a:fillRect/>
          </a:stretch>
        </p:blipFill>
        <p:spPr>
          <a:xfrm>
            <a:off x="7007273" y="3736180"/>
            <a:ext cx="3740034" cy="2946694"/>
          </a:xfrm>
          <a:prstGeom prst="rect">
            <a:avLst/>
          </a:prstGeom>
          <a:ln w="12700">
            <a:miter lim="400000"/>
          </a:ln>
        </p:spPr>
      </p:pic>
      <p:sp>
        <p:nvSpPr>
          <p:cNvPr id="524" name="Slide Number Placeholder 4"/>
          <p:cNvSpPr txBox="1"/>
          <p:nvPr>
            <p:ph type="sldNum" sz="quarter" idx="2"/>
          </p:nvPr>
        </p:nvSpPr>
        <p:spPr>
          <a:xfrm>
            <a:off x="11302316" y="462232"/>
            <a:ext cx="273657" cy="26425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25" name="Picture 7" descr="Picture 7"/>
          <p:cNvPicPr>
            <a:picLocks noChangeAspect="1"/>
          </p:cNvPicPr>
          <p:nvPr/>
        </p:nvPicPr>
        <p:blipFill>
          <a:blip r:embed="rId3">
            <a:extLst/>
          </a:blip>
          <a:stretch>
            <a:fillRect/>
          </a:stretch>
        </p:blipFill>
        <p:spPr>
          <a:xfrm>
            <a:off x="6660359" y="1648472"/>
            <a:ext cx="4285010" cy="1871148"/>
          </a:xfrm>
          <a:prstGeom prst="rect">
            <a:avLst/>
          </a:prstGeom>
          <a:ln w="12700">
            <a:miter lim="400000"/>
          </a:ln>
        </p:spPr>
      </p:pic>
      <p:pic>
        <p:nvPicPr>
          <p:cNvPr id="526" name="Picture 8" descr="Picture 8"/>
          <p:cNvPicPr>
            <a:picLocks noChangeAspect="1"/>
          </p:cNvPicPr>
          <p:nvPr/>
        </p:nvPicPr>
        <p:blipFill>
          <a:blip r:embed="rId4">
            <a:extLst/>
          </a:blip>
          <a:stretch>
            <a:fillRect/>
          </a:stretch>
        </p:blipFill>
        <p:spPr>
          <a:xfrm>
            <a:off x="760972" y="2066925"/>
            <a:ext cx="5400676" cy="4333875"/>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8" name="Footer Placeholder 3"/>
          <p:cNvSpPr txBox="1"/>
          <p:nvPr/>
        </p:nvSpPr>
        <p:spPr>
          <a:xfrm>
            <a:off x="667511" y="462232"/>
            <a:ext cx="3108962" cy="264256"/>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1200">
                <a:solidFill>
                  <a:schemeClr val="accent6"/>
                </a:solidFill>
                <a:latin typeface="Arial"/>
                <a:ea typeface="Arial"/>
                <a:cs typeface="Arial"/>
                <a:sym typeface="Arial"/>
              </a:defRPr>
            </a:lvl1pPr>
          </a:lstStyle>
          <a:p>
            <a:pPr/>
            <a:r>
              <a:t>Android Health Check</a:t>
            </a:r>
          </a:p>
        </p:txBody>
      </p:sp>
      <p:sp>
        <p:nvSpPr>
          <p:cNvPr id="529" name="Slide Number Placeholder 4"/>
          <p:cNvSpPr txBox="1"/>
          <p:nvPr>
            <p:ph type="sldNum" sz="quarter" idx="2"/>
          </p:nvPr>
        </p:nvSpPr>
        <p:spPr>
          <a:xfrm>
            <a:off x="11302316" y="462232"/>
            <a:ext cx="273657" cy="26425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30" name="Title 1"/>
          <p:cNvSpPr txBox="1"/>
          <p:nvPr>
            <p:ph type="title"/>
          </p:nvPr>
        </p:nvSpPr>
        <p:spPr>
          <a:prstGeom prst="rect">
            <a:avLst/>
          </a:prstGeom>
        </p:spPr>
        <p:txBody>
          <a:bodyPr/>
          <a:lstStyle>
            <a:lvl1pPr defTabSz="777240">
              <a:defRPr sz="3740"/>
            </a:lvl1pPr>
          </a:lstStyle>
          <a:p>
            <a:pPr/>
            <a:r>
              <a:t>XgBoost</a:t>
            </a:r>
          </a:p>
        </p:txBody>
      </p:sp>
      <p:sp>
        <p:nvSpPr>
          <p:cNvPr id="531" name="Content Placeholder 2"/>
          <p:cNvSpPr txBox="1"/>
          <p:nvPr>
            <p:ph type="body" sz="quarter" idx="1"/>
          </p:nvPr>
        </p:nvSpPr>
        <p:spPr>
          <a:prstGeom prst="rect">
            <a:avLst/>
          </a:prstGeom>
        </p:spPr>
        <p:txBody>
          <a:bodyPr/>
          <a:lstStyle/>
          <a:p>
            <a:pPr/>
          </a:p>
        </p:txBody>
      </p:sp>
      <p:sp>
        <p:nvSpPr>
          <p:cNvPr id="532" name="Content Placeholder 2"/>
          <p:cNvSpPr txBox="1"/>
          <p:nvPr/>
        </p:nvSpPr>
        <p:spPr>
          <a:xfrm>
            <a:off x="3596476" y="2115878"/>
            <a:ext cx="7782123" cy="1805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400">
              <a:spcBef>
                <a:spcPts val="300"/>
              </a:spcBef>
              <a:defRPr>
                <a:solidFill>
                  <a:schemeClr val="accent6"/>
                </a:solidFill>
              </a:defRPr>
            </a:pPr>
          </a:p>
          <a:p>
            <a:pPr marL="347472" indent="-347472" defTabSz="914400">
              <a:spcBef>
                <a:spcPts val="300"/>
              </a:spcBef>
              <a:buSzPct val="100000"/>
              <a:buFont typeface="Arial"/>
              <a:buChar char="•"/>
              <a:defRPr>
                <a:solidFill>
                  <a:schemeClr val="accent6"/>
                </a:solidFill>
              </a:defRPr>
            </a:pPr>
            <a:r>
              <a:t>XgBoost is an optimized gradient boosting algorithm that incorporates regularization terms and parallel processing. It uses a combination of weak learners and employs a second-order approximation to optimize the loss function. XgBoost's efficiency and scalability make it a popular choice for large-scale malware detection datasets.</a:t>
            </a:r>
          </a:p>
        </p:txBody>
      </p:sp>
      <p:pic>
        <p:nvPicPr>
          <p:cNvPr id="533" name="Picture 10" descr="Picture 10"/>
          <p:cNvPicPr>
            <a:picLocks noChangeAspect="1"/>
          </p:cNvPicPr>
          <p:nvPr/>
        </p:nvPicPr>
        <p:blipFill>
          <a:blip r:embed="rId2">
            <a:extLst/>
          </a:blip>
          <a:stretch>
            <a:fillRect/>
          </a:stretch>
        </p:blipFill>
        <p:spPr>
          <a:xfrm>
            <a:off x="3822191" y="4200488"/>
            <a:ext cx="8151064" cy="1939447"/>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5" name="Footer Placeholder 3"/>
          <p:cNvSpPr txBox="1"/>
          <p:nvPr/>
        </p:nvSpPr>
        <p:spPr>
          <a:xfrm>
            <a:off x="667511" y="462232"/>
            <a:ext cx="3108962" cy="264256"/>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1200">
                <a:solidFill>
                  <a:schemeClr val="accent6"/>
                </a:solidFill>
                <a:latin typeface="Arial"/>
                <a:ea typeface="Arial"/>
                <a:cs typeface="Arial"/>
                <a:sym typeface="Arial"/>
              </a:defRPr>
            </a:lvl1pPr>
          </a:lstStyle>
          <a:p>
            <a:pPr/>
            <a:r>
              <a:t>Android Health Check</a:t>
            </a:r>
          </a:p>
        </p:txBody>
      </p:sp>
      <p:sp>
        <p:nvSpPr>
          <p:cNvPr id="536" name="Title 1"/>
          <p:cNvSpPr txBox="1"/>
          <p:nvPr>
            <p:ph type="title"/>
          </p:nvPr>
        </p:nvSpPr>
        <p:spPr>
          <a:xfrm>
            <a:off x="768096" y="731519"/>
            <a:ext cx="10671048" cy="768097"/>
          </a:xfrm>
          <a:prstGeom prst="rect">
            <a:avLst/>
          </a:prstGeom>
        </p:spPr>
        <p:txBody>
          <a:bodyPr/>
          <a:lstStyle>
            <a:lvl1pPr defTabSz="777240">
              <a:defRPr sz="3740"/>
            </a:lvl1pPr>
          </a:lstStyle>
          <a:p>
            <a:pPr/>
            <a:r>
              <a:t>XgBoost</a:t>
            </a:r>
          </a:p>
        </p:txBody>
      </p:sp>
      <p:sp>
        <p:nvSpPr>
          <p:cNvPr id="537" name="Content Placeholder 2"/>
          <p:cNvSpPr txBox="1"/>
          <p:nvPr>
            <p:ph type="body" idx="1"/>
          </p:nvPr>
        </p:nvSpPr>
        <p:spPr>
          <a:xfrm>
            <a:off x="539495" y="2103120"/>
            <a:ext cx="11119106" cy="4434841"/>
          </a:xfrm>
          <a:prstGeom prst="rect">
            <a:avLst/>
          </a:prstGeom>
        </p:spPr>
        <p:txBody>
          <a:bodyPr/>
          <a:lstStyle/>
          <a:p>
            <a:pPr/>
          </a:p>
        </p:txBody>
      </p:sp>
      <p:sp>
        <p:nvSpPr>
          <p:cNvPr id="538" name="Slide Number Placeholder 4"/>
          <p:cNvSpPr txBox="1"/>
          <p:nvPr>
            <p:ph type="sldNum" sz="quarter" idx="2"/>
          </p:nvPr>
        </p:nvSpPr>
        <p:spPr>
          <a:xfrm>
            <a:off x="11302316" y="462232"/>
            <a:ext cx="273657" cy="26425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39" name="Picture 7" descr="Picture 7"/>
          <p:cNvPicPr>
            <a:picLocks noChangeAspect="1"/>
          </p:cNvPicPr>
          <p:nvPr/>
        </p:nvPicPr>
        <p:blipFill>
          <a:blip r:embed="rId2">
            <a:extLst/>
          </a:blip>
          <a:stretch>
            <a:fillRect/>
          </a:stretch>
        </p:blipFill>
        <p:spPr>
          <a:xfrm>
            <a:off x="621791" y="1773935"/>
            <a:ext cx="5835951" cy="673136"/>
          </a:xfrm>
          <a:prstGeom prst="rect">
            <a:avLst/>
          </a:prstGeom>
          <a:ln w="12700">
            <a:miter lim="400000"/>
          </a:ln>
        </p:spPr>
      </p:pic>
      <p:pic>
        <p:nvPicPr>
          <p:cNvPr id="540" name="Picture 8" descr="Picture 8"/>
          <p:cNvPicPr>
            <a:picLocks noChangeAspect="1"/>
          </p:cNvPicPr>
          <p:nvPr/>
        </p:nvPicPr>
        <p:blipFill>
          <a:blip r:embed="rId3">
            <a:extLst/>
          </a:blip>
          <a:stretch>
            <a:fillRect/>
          </a:stretch>
        </p:blipFill>
        <p:spPr>
          <a:xfrm>
            <a:off x="7411425" y="3613718"/>
            <a:ext cx="3901618" cy="3051834"/>
          </a:xfrm>
          <a:prstGeom prst="rect">
            <a:avLst/>
          </a:prstGeom>
          <a:ln w="12700">
            <a:miter lim="400000"/>
          </a:ln>
        </p:spPr>
      </p:pic>
      <p:pic>
        <p:nvPicPr>
          <p:cNvPr id="541" name="Picture 10" descr="Picture 10"/>
          <p:cNvPicPr>
            <a:picLocks noChangeAspect="1"/>
          </p:cNvPicPr>
          <p:nvPr/>
        </p:nvPicPr>
        <p:blipFill>
          <a:blip r:embed="rId4">
            <a:extLst/>
          </a:blip>
          <a:stretch>
            <a:fillRect/>
          </a:stretch>
        </p:blipFill>
        <p:spPr>
          <a:xfrm>
            <a:off x="6618458" y="1507932"/>
            <a:ext cx="5202043" cy="1878277"/>
          </a:xfrm>
          <a:prstGeom prst="rect">
            <a:avLst/>
          </a:prstGeom>
          <a:ln w="12700">
            <a:miter lim="400000"/>
          </a:ln>
        </p:spPr>
      </p:pic>
      <p:pic>
        <p:nvPicPr>
          <p:cNvPr id="542" name="Picture 11" descr="Picture 11"/>
          <p:cNvPicPr>
            <a:picLocks noChangeAspect="1"/>
          </p:cNvPicPr>
          <p:nvPr/>
        </p:nvPicPr>
        <p:blipFill>
          <a:blip r:embed="rId5">
            <a:extLst/>
          </a:blip>
          <a:stretch>
            <a:fillRect/>
          </a:stretch>
        </p:blipFill>
        <p:spPr>
          <a:xfrm>
            <a:off x="1064932" y="2693595"/>
            <a:ext cx="4949669" cy="3971957"/>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4" name="Footer Placeholder 6"/>
          <p:cNvSpPr txBox="1"/>
          <p:nvPr/>
        </p:nvSpPr>
        <p:spPr>
          <a:xfrm>
            <a:off x="495300" y="1621209"/>
            <a:ext cx="652781" cy="4075322"/>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sz="4000">
                <a:solidFill>
                  <a:schemeClr val="accent6"/>
                </a:solidFill>
                <a:latin typeface="Arial"/>
                <a:ea typeface="Arial"/>
                <a:cs typeface="Arial"/>
                <a:sym typeface="Arial"/>
              </a:defRPr>
            </a:lvl1pPr>
          </a:lstStyle>
          <a:p>
            <a:pPr/>
            <a:r>
              <a:t>SUMMARY</a:t>
            </a:r>
          </a:p>
        </p:txBody>
      </p:sp>
      <p:graphicFrame>
        <p:nvGraphicFramePr>
          <p:cNvPr id="545" name="Table 4"/>
          <p:cNvGraphicFramePr/>
          <p:nvPr/>
        </p:nvGraphicFramePr>
        <p:xfrm>
          <a:off x="1380542" y="270701"/>
          <a:ext cx="10495821" cy="625414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2431771"/>
                <a:gridCol w="1310686"/>
                <a:gridCol w="1014618"/>
                <a:gridCol w="1195776"/>
                <a:gridCol w="1121857"/>
                <a:gridCol w="999675"/>
                <a:gridCol w="1188503"/>
                <a:gridCol w="1232935"/>
              </a:tblGrid>
              <a:tr h="644040">
                <a:tc>
                  <a:txBody>
                    <a:bodyPr/>
                    <a:lstStyle/>
                    <a:p>
                      <a:pPr algn="l" defTabSz="914400">
                        <a:defRPr sz="1800">
                          <a:sym typeface="Sabon Next LT"/>
                        </a:defRPr>
                      </a:pPr>
                    </a:p>
                  </a:txBody>
                  <a:tcPr marL="48449" marR="48449" marT="48449" marB="48449" anchor="ctr" anchorCtr="0" horzOverflow="overflow">
                    <a:solidFill>
                      <a:schemeClr val="accent2"/>
                    </a:solidFill>
                  </a:tcPr>
                </a:tc>
                <a:tc>
                  <a:txBody>
                    <a:bodyPr/>
                    <a:lstStyle/>
                    <a:p>
                      <a:pPr defTabSz="914400">
                        <a:defRPr b="0" sz="1800">
                          <a:solidFill>
                            <a:srgbClr val="000000"/>
                          </a:solidFill>
                        </a:defRPr>
                      </a:pPr>
                      <a:r>
                        <a:rPr sz="1900">
                          <a:solidFill>
                            <a:srgbClr val="FDFAF6">
                              <a:alpha val="99000"/>
                            </a:srgbClr>
                          </a:solidFill>
                          <a:sym typeface="Sabon Next LT"/>
                        </a:rPr>
                        <a:t>Accuracy</a:t>
                      </a:r>
                    </a:p>
                  </a:txBody>
                  <a:tcPr marL="48449" marR="48449" marT="48449" marB="48449" anchor="ctr" anchorCtr="0" horzOverflow="overflow">
                    <a:solidFill>
                      <a:srgbClr val="DF8C8C"/>
                    </a:solidFill>
                  </a:tcPr>
                </a:tc>
                <a:tc gridSpan="2">
                  <a:txBody>
                    <a:bodyPr/>
                    <a:lstStyle/>
                    <a:p>
                      <a:pPr defTabSz="914400">
                        <a:defRPr b="0" sz="1800">
                          <a:solidFill>
                            <a:srgbClr val="000000"/>
                          </a:solidFill>
                        </a:defRPr>
                      </a:pPr>
                      <a:r>
                        <a:rPr sz="1900">
                          <a:solidFill>
                            <a:srgbClr val="FDFAF6">
                              <a:alpha val="99000"/>
                            </a:srgbClr>
                          </a:solidFill>
                          <a:sym typeface="Sabon Next LT"/>
                        </a:rPr>
                        <a:t>F1 score
0            1</a:t>
                      </a:r>
                    </a:p>
                  </a:txBody>
                  <a:tcPr marL="48449" marR="48449" marT="48449" marB="48449" anchor="ctr" anchorCtr="0" horzOverflow="overflow">
                    <a:solidFill>
                      <a:srgbClr val="DF8C8C"/>
                    </a:solidFill>
                  </a:tcPr>
                </a:tc>
                <a:tc hMerge="1">
                  <a:tcPr/>
                </a:tc>
                <a:tc gridSpan="2">
                  <a:txBody>
                    <a:bodyPr/>
                    <a:lstStyle/>
                    <a:p>
                      <a:pPr defTabSz="914400">
                        <a:defRPr b="0" sz="1800">
                          <a:solidFill>
                            <a:srgbClr val="000000"/>
                          </a:solidFill>
                        </a:defRPr>
                      </a:pPr>
                      <a:r>
                        <a:rPr sz="1900">
                          <a:solidFill>
                            <a:srgbClr val="FDFAF6">
                              <a:alpha val="99000"/>
                            </a:srgbClr>
                          </a:solidFill>
                          <a:sym typeface="Sabon Next LT"/>
                        </a:rPr>
                        <a:t>Precision
0           1</a:t>
                      </a:r>
                    </a:p>
                  </a:txBody>
                  <a:tcPr marL="48449" marR="48449" marT="48449" marB="48449" anchor="ctr" anchorCtr="0" horzOverflow="overflow">
                    <a:solidFill>
                      <a:srgbClr val="DF8C8C"/>
                    </a:solidFill>
                  </a:tcPr>
                </a:tc>
                <a:tc hMerge="1">
                  <a:tcPr/>
                </a:tc>
                <a:tc gridSpan="2">
                  <a:txBody>
                    <a:bodyPr/>
                    <a:lstStyle/>
                    <a:p>
                      <a:pPr defTabSz="914400">
                        <a:defRPr b="0" sz="1800">
                          <a:solidFill>
                            <a:srgbClr val="000000"/>
                          </a:solidFill>
                        </a:defRPr>
                      </a:pPr>
                      <a:r>
                        <a:rPr sz="1900">
                          <a:solidFill>
                            <a:srgbClr val="FDFAF6">
                              <a:alpha val="99000"/>
                            </a:srgbClr>
                          </a:solidFill>
                          <a:sym typeface="Sabon Next LT"/>
                        </a:rPr>
                        <a:t>Recall
0              1</a:t>
                      </a:r>
                    </a:p>
                  </a:txBody>
                  <a:tcPr marL="48449" marR="48449" marT="48449" marB="48449" anchor="ctr" anchorCtr="0" horzOverflow="overflow">
                    <a:solidFill>
                      <a:srgbClr val="DF8C8C"/>
                    </a:solidFill>
                  </a:tcPr>
                </a:tc>
                <a:tc hMerge="1">
                  <a:tcPr/>
                </a:tc>
              </a:tr>
              <a:tr h="510009">
                <a:tc>
                  <a:txBody>
                    <a:bodyPr/>
                    <a:lstStyle/>
                    <a:p>
                      <a:pPr defTabSz="914400">
                        <a:defRPr sz="1800"/>
                      </a:pPr>
                      <a:r>
                        <a:rPr sz="2000">
                          <a:sym typeface="Sabon Next LT"/>
                        </a:rPr>
                        <a:t>Random Forest</a:t>
                      </a:r>
                    </a:p>
                  </a:txBody>
                  <a:tcPr marL="48449" marR="48449" marT="48449" marB="48449" anchor="ctr" anchorCtr="0" horzOverflow="overflow">
                    <a:solidFill>
                      <a:schemeClr val="accent1"/>
                    </a:solidFill>
                  </a:tcPr>
                </a:tc>
                <a:tc>
                  <a:txBody>
                    <a:bodyPr/>
                    <a:lstStyle/>
                    <a:p>
                      <a:pPr defTabSz="914400">
                        <a:defRPr sz="1800"/>
                      </a:pPr>
                      <a:r>
                        <a:rPr sz="1900">
                          <a:sym typeface="Sabon Next LT"/>
                        </a:rPr>
                        <a:t>0.87</a:t>
                      </a:r>
                    </a:p>
                  </a:txBody>
                  <a:tcPr marL="48449" marR="48449" marT="48449" marB="48449" anchor="ctr" anchorCtr="0" horzOverflow="overflow">
                    <a:solidFill>
                      <a:schemeClr val="accent1"/>
                    </a:solidFill>
                  </a:tcPr>
                </a:tc>
                <a:tc>
                  <a:txBody>
                    <a:bodyPr/>
                    <a:lstStyle/>
                    <a:p>
                      <a:pPr defTabSz="914400">
                        <a:defRPr sz="1800"/>
                      </a:pPr>
                      <a:r>
                        <a:rPr sz="1900">
                          <a:sym typeface="Sabon Next LT"/>
                        </a:rPr>
                        <a:t>0.92</a:t>
                      </a:r>
                    </a:p>
                  </a:txBody>
                  <a:tcPr marL="48449" marR="48449" marT="48449" marB="48449" anchor="ctr" anchorCtr="0" horzOverflow="overflow">
                    <a:solidFill>
                      <a:schemeClr val="accent1"/>
                    </a:solidFill>
                  </a:tcPr>
                </a:tc>
                <a:tc>
                  <a:txBody>
                    <a:bodyPr/>
                    <a:lstStyle/>
                    <a:p>
                      <a:pPr defTabSz="914400">
                        <a:defRPr sz="1800"/>
                      </a:pPr>
                      <a:r>
                        <a:rPr sz="1900">
                          <a:sym typeface="Sabon Next LT"/>
                        </a:rPr>
                        <a:t>0.72</a:t>
                      </a:r>
                    </a:p>
                  </a:txBody>
                  <a:tcPr marL="48449" marR="48449" marT="48449" marB="48449" anchor="ctr" anchorCtr="0" horzOverflow="overflow">
                    <a:solidFill>
                      <a:schemeClr val="accent1"/>
                    </a:solidFill>
                  </a:tcPr>
                </a:tc>
                <a:tc>
                  <a:txBody>
                    <a:bodyPr/>
                    <a:lstStyle/>
                    <a:p>
                      <a:pPr defTabSz="914400">
                        <a:defRPr sz="1800"/>
                      </a:pPr>
                      <a:r>
                        <a:rPr sz="1900">
                          <a:sym typeface="Sabon Next LT"/>
                        </a:rPr>
                        <a:t>0.90</a:t>
                      </a:r>
                    </a:p>
                  </a:txBody>
                  <a:tcPr marL="48449" marR="48449" marT="48449" marB="48449" anchor="ctr" anchorCtr="0" horzOverflow="overflow">
                    <a:solidFill>
                      <a:schemeClr val="accent1"/>
                    </a:solidFill>
                  </a:tcPr>
                </a:tc>
                <a:tc>
                  <a:txBody>
                    <a:bodyPr/>
                    <a:lstStyle/>
                    <a:p>
                      <a:pPr defTabSz="914400">
                        <a:defRPr sz="1800"/>
                      </a:pPr>
                      <a:r>
                        <a:rPr sz="1900">
                          <a:sym typeface="Sabon Next LT"/>
                        </a:rPr>
                        <a:t>0.77</a:t>
                      </a:r>
                    </a:p>
                  </a:txBody>
                  <a:tcPr marL="48449" marR="48449" marT="48449" marB="48449" anchor="ctr" anchorCtr="0" horzOverflow="overflow">
                    <a:solidFill>
                      <a:schemeClr val="accent1"/>
                    </a:solidFill>
                  </a:tcPr>
                </a:tc>
                <a:tc>
                  <a:txBody>
                    <a:bodyPr/>
                    <a:lstStyle/>
                    <a:p>
                      <a:pPr defTabSz="914400">
                        <a:defRPr sz="1800"/>
                      </a:pPr>
                      <a:r>
                        <a:rPr sz="1900">
                          <a:sym typeface="Sabon Next LT"/>
                        </a:rPr>
                        <a:t>0.93</a:t>
                      </a:r>
                    </a:p>
                  </a:txBody>
                  <a:tcPr marL="48449" marR="48449" marT="48449" marB="48449" anchor="ctr" anchorCtr="0" horzOverflow="overflow">
                    <a:solidFill>
                      <a:schemeClr val="accent1"/>
                    </a:solidFill>
                  </a:tcPr>
                </a:tc>
                <a:tc>
                  <a:txBody>
                    <a:bodyPr/>
                    <a:lstStyle/>
                    <a:p>
                      <a:pPr defTabSz="914400">
                        <a:defRPr sz="1800"/>
                      </a:pPr>
                      <a:r>
                        <a:rPr sz="1900">
                          <a:sym typeface="Sabon Next LT"/>
                        </a:rPr>
                        <a:t>0.68</a:t>
                      </a:r>
                    </a:p>
                  </a:txBody>
                  <a:tcPr marL="48449" marR="48449" marT="48449" marB="48449" anchor="ctr" anchorCtr="0" horzOverflow="overflow">
                    <a:solidFill>
                      <a:schemeClr val="accent1"/>
                    </a:solidFill>
                  </a:tcPr>
                </a:tc>
              </a:tr>
              <a:tr h="510009">
                <a:tc>
                  <a:txBody>
                    <a:bodyPr/>
                    <a:lstStyle/>
                    <a:p>
                      <a:pPr defTabSz="914400">
                        <a:defRPr sz="1800"/>
                      </a:pPr>
                      <a:r>
                        <a:rPr sz="2000">
                          <a:sym typeface="Sabon Next LT"/>
                        </a:rPr>
                        <a:t>Gradient Boosting</a:t>
                      </a:r>
                    </a:p>
                  </a:txBody>
                  <a:tcPr marL="48449" marR="48449" marT="48449" marB="48449" anchor="ctr" anchorCtr="0" horzOverflow="overflow">
                    <a:solidFill>
                      <a:schemeClr val="accent1"/>
                    </a:solidFill>
                  </a:tcPr>
                </a:tc>
                <a:tc>
                  <a:txBody>
                    <a:bodyPr/>
                    <a:lstStyle/>
                    <a:p>
                      <a:pPr defTabSz="914400">
                        <a:defRPr sz="1800"/>
                      </a:pPr>
                      <a:r>
                        <a:rPr sz="1900">
                          <a:sym typeface="Sabon Next LT"/>
                        </a:rPr>
                        <a:t>0.86</a:t>
                      </a:r>
                    </a:p>
                  </a:txBody>
                  <a:tcPr marL="48449" marR="48449" marT="48449" marB="48449" anchor="ctr" anchorCtr="0" horzOverflow="overflow">
                    <a:solidFill>
                      <a:schemeClr val="accent1"/>
                    </a:solidFill>
                  </a:tcPr>
                </a:tc>
                <a:tc>
                  <a:txBody>
                    <a:bodyPr/>
                    <a:lstStyle/>
                    <a:p>
                      <a:pPr defTabSz="914400">
                        <a:defRPr sz="1800"/>
                      </a:pPr>
                      <a:r>
                        <a:rPr sz="1900">
                          <a:sym typeface="Sabon Next LT"/>
                        </a:rPr>
                        <a:t>0.91</a:t>
                      </a:r>
                    </a:p>
                  </a:txBody>
                  <a:tcPr marL="48449" marR="48449" marT="48449" marB="48449" anchor="ctr" anchorCtr="0" horzOverflow="overflow">
                    <a:solidFill>
                      <a:schemeClr val="accent1"/>
                    </a:solidFill>
                  </a:tcPr>
                </a:tc>
                <a:tc>
                  <a:txBody>
                    <a:bodyPr/>
                    <a:lstStyle/>
                    <a:p>
                      <a:pPr defTabSz="914400">
                        <a:defRPr sz="1800"/>
                      </a:pPr>
                      <a:r>
                        <a:rPr sz="1900">
                          <a:sym typeface="Sabon Next LT"/>
                        </a:rPr>
                        <a:t>0.69</a:t>
                      </a:r>
                    </a:p>
                  </a:txBody>
                  <a:tcPr marL="48449" marR="48449" marT="48449" marB="48449" anchor="ctr" anchorCtr="0" horzOverflow="overflow">
                    <a:solidFill>
                      <a:schemeClr val="accent1"/>
                    </a:solidFill>
                  </a:tcPr>
                </a:tc>
                <a:tc>
                  <a:txBody>
                    <a:bodyPr/>
                    <a:lstStyle/>
                    <a:p>
                      <a:pPr defTabSz="914400">
                        <a:defRPr sz="1800"/>
                      </a:pPr>
                      <a:r>
                        <a:rPr sz="1900">
                          <a:sym typeface="Sabon Next LT"/>
                        </a:rPr>
                        <a:t>0.88</a:t>
                      </a:r>
                    </a:p>
                  </a:txBody>
                  <a:tcPr marL="48449" marR="48449" marT="48449" marB="48449" anchor="ctr" anchorCtr="0" horzOverflow="overflow">
                    <a:solidFill>
                      <a:schemeClr val="accent1"/>
                    </a:solidFill>
                  </a:tcPr>
                </a:tc>
                <a:tc>
                  <a:txBody>
                    <a:bodyPr/>
                    <a:lstStyle/>
                    <a:p>
                      <a:pPr defTabSz="914400">
                        <a:defRPr sz="1800"/>
                      </a:pPr>
                      <a:r>
                        <a:rPr sz="1900">
                          <a:sym typeface="Sabon Next LT"/>
                        </a:rPr>
                        <a:t>0.77</a:t>
                      </a:r>
                    </a:p>
                  </a:txBody>
                  <a:tcPr marL="48449" marR="48449" marT="48449" marB="48449" anchor="ctr" anchorCtr="0" horzOverflow="overflow">
                    <a:solidFill>
                      <a:schemeClr val="accent1"/>
                    </a:solidFill>
                  </a:tcPr>
                </a:tc>
                <a:tc>
                  <a:txBody>
                    <a:bodyPr/>
                    <a:lstStyle/>
                    <a:p>
                      <a:pPr defTabSz="914400">
                        <a:defRPr sz="1800"/>
                      </a:pPr>
                      <a:r>
                        <a:rPr sz="1900">
                          <a:sym typeface="Sabon Next LT"/>
                        </a:rPr>
                        <a:t>0.94</a:t>
                      </a:r>
                    </a:p>
                  </a:txBody>
                  <a:tcPr marL="48449" marR="48449" marT="48449" marB="48449" anchor="ctr" anchorCtr="0" horzOverflow="overflow">
                    <a:solidFill>
                      <a:schemeClr val="accent1"/>
                    </a:solidFill>
                  </a:tcPr>
                </a:tc>
                <a:tc>
                  <a:txBody>
                    <a:bodyPr/>
                    <a:lstStyle/>
                    <a:p>
                      <a:pPr defTabSz="914400">
                        <a:defRPr sz="1800"/>
                      </a:pPr>
                      <a:r>
                        <a:rPr sz="1900">
                          <a:sym typeface="Sabon Next LT"/>
                        </a:rPr>
                        <a:t>0.63</a:t>
                      </a:r>
                    </a:p>
                  </a:txBody>
                  <a:tcPr marL="48449" marR="48449" marT="48449" marB="48449" anchor="ctr" anchorCtr="0" horzOverflow="overflow">
                    <a:solidFill>
                      <a:schemeClr val="accent1"/>
                    </a:solidFill>
                  </a:tcPr>
                </a:tc>
              </a:tr>
              <a:tr h="510009">
                <a:tc>
                  <a:txBody>
                    <a:bodyPr/>
                    <a:lstStyle/>
                    <a:p>
                      <a:pPr defTabSz="914400">
                        <a:defRPr sz="1800"/>
                      </a:pPr>
                      <a:r>
                        <a:rPr sz="2000">
                          <a:sym typeface="Sabon Next LT"/>
                        </a:rPr>
                        <a:t>SVM Linear kernel</a:t>
                      </a:r>
                    </a:p>
                  </a:txBody>
                  <a:tcPr marL="48449" marR="48449" marT="48449" marB="48449" anchor="ctr" anchorCtr="0" horzOverflow="overflow">
                    <a:solidFill>
                      <a:schemeClr val="accent1"/>
                    </a:solidFill>
                  </a:tcPr>
                </a:tc>
                <a:tc>
                  <a:txBody>
                    <a:bodyPr/>
                    <a:lstStyle/>
                    <a:p>
                      <a:pPr defTabSz="914400">
                        <a:defRPr sz="1800"/>
                      </a:pPr>
                      <a:r>
                        <a:rPr sz="1900">
                          <a:sym typeface="Sabon Next LT"/>
                        </a:rPr>
                        <a:t>0.84</a:t>
                      </a:r>
                    </a:p>
                  </a:txBody>
                  <a:tcPr marL="48449" marR="48449" marT="48449" marB="48449" anchor="ctr" anchorCtr="0" horzOverflow="overflow">
                    <a:solidFill>
                      <a:schemeClr val="accent1"/>
                    </a:solidFill>
                  </a:tcPr>
                </a:tc>
                <a:tc>
                  <a:txBody>
                    <a:bodyPr/>
                    <a:lstStyle/>
                    <a:p>
                      <a:pPr defTabSz="914400">
                        <a:defRPr sz="1800"/>
                      </a:pPr>
                      <a:r>
                        <a:rPr sz="1900">
                          <a:sym typeface="Sabon Next LT"/>
                        </a:rPr>
                        <a:t>0.90</a:t>
                      </a:r>
                    </a:p>
                  </a:txBody>
                  <a:tcPr marL="48449" marR="48449" marT="48449" marB="48449" anchor="ctr" anchorCtr="0" horzOverflow="overflow">
                    <a:solidFill>
                      <a:schemeClr val="accent1"/>
                    </a:solidFill>
                  </a:tcPr>
                </a:tc>
                <a:tc>
                  <a:txBody>
                    <a:bodyPr/>
                    <a:lstStyle/>
                    <a:p>
                      <a:pPr defTabSz="914400">
                        <a:defRPr sz="1800"/>
                      </a:pPr>
                      <a:r>
                        <a:rPr sz="1900">
                          <a:sym typeface="Sabon Next LT"/>
                        </a:rPr>
                        <a:t>0.65</a:t>
                      </a:r>
                    </a:p>
                  </a:txBody>
                  <a:tcPr marL="48449" marR="48449" marT="48449" marB="48449" anchor="ctr" anchorCtr="0" horzOverflow="overflow">
                    <a:solidFill>
                      <a:schemeClr val="accent1"/>
                    </a:solidFill>
                  </a:tcPr>
                </a:tc>
                <a:tc>
                  <a:txBody>
                    <a:bodyPr/>
                    <a:lstStyle/>
                    <a:p>
                      <a:pPr defTabSz="914400">
                        <a:defRPr sz="1800"/>
                      </a:pPr>
                      <a:r>
                        <a:rPr sz="1900">
                          <a:sym typeface="Sabon Next LT"/>
                        </a:rPr>
                        <a:t>0.87</a:t>
                      </a:r>
                    </a:p>
                  </a:txBody>
                  <a:tcPr marL="48449" marR="48449" marT="48449" marB="48449" anchor="ctr" anchorCtr="0" horzOverflow="overflow">
                    <a:solidFill>
                      <a:schemeClr val="accent1"/>
                    </a:solidFill>
                  </a:tcPr>
                </a:tc>
                <a:tc>
                  <a:txBody>
                    <a:bodyPr/>
                    <a:lstStyle/>
                    <a:p>
                      <a:pPr defTabSz="914400">
                        <a:defRPr sz="1800"/>
                      </a:pPr>
                      <a:r>
                        <a:rPr sz="1900">
                          <a:sym typeface="Sabon Next LT"/>
                        </a:rPr>
                        <a:t>0.73</a:t>
                      </a:r>
                    </a:p>
                  </a:txBody>
                  <a:tcPr marL="48449" marR="48449" marT="48449" marB="48449" anchor="ctr" anchorCtr="0" horzOverflow="overflow">
                    <a:solidFill>
                      <a:schemeClr val="accent1"/>
                    </a:solidFill>
                  </a:tcPr>
                </a:tc>
                <a:tc>
                  <a:txBody>
                    <a:bodyPr/>
                    <a:lstStyle/>
                    <a:p>
                      <a:pPr defTabSz="914400">
                        <a:defRPr sz="1800"/>
                      </a:pPr>
                      <a:r>
                        <a:rPr sz="1900">
                          <a:sym typeface="Sabon Next LT"/>
                        </a:rPr>
                        <a:t>0.93</a:t>
                      </a:r>
                    </a:p>
                  </a:txBody>
                  <a:tcPr marL="48449" marR="48449" marT="48449" marB="48449" anchor="ctr" anchorCtr="0" horzOverflow="overflow">
                    <a:solidFill>
                      <a:schemeClr val="accent1"/>
                    </a:solidFill>
                  </a:tcPr>
                </a:tc>
                <a:tc>
                  <a:txBody>
                    <a:bodyPr/>
                    <a:lstStyle/>
                    <a:p>
                      <a:pPr defTabSz="914400">
                        <a:defRPr sz="1800"/>
                      </a:pPr>
                      <a:r>
                        <a:rPr sz="1900">
                          <a:sym typeface="Sabon Next LT"/>
                        </a:rPr>
                        <a:t>0.58</a:t>
                      </a:r>
                    </a:p>
                  </a:txBody>
                  <a:tcPr marL="48449" marR="48449" marT="48449" marB="48449" anchor="ctr" anchorCtr="0" horzOverflow="overflow">
                    <a:solidFill>
                      <a:schemeClr val="accent1"/>
                    </a:solidFill>
                  </a:tcPr>
                </a:tc>
              </a:tr>
              <a:tr h="510009">
                <a:tc>
                  <a:txBody>
                    <a:bodyPr/>
                    <a:lstStyle/>
                    <a:p>
                      <a:pPr defTabSz="914400">
                        <a:defRPr sz="1800"/>
                      </a:pPr>
                      <a:r>
                        <a:rPr sz="2000">
                          <a:sym typeface="Sabon Next LT"/>
                        </a:rPr>
                        <a:t>SVM RBF kernel</a:t>
                      </a:r>
                    </a:p>
                  </a:txBody>
                  <a:tcPr marL="48449" marR="48449" marT="48449" marB="48449" anchor="ctr" anchorCtr="0" horzOverflow="overflow">
                    <a:solidFill>
                      <a:srgbClr val="F8E8E8"/>
                    </a:solidFill>
                  </a:tcPr>
                </a:tc>
                <a:tc>
                  <a:txBody>
                    <a:bodyPr/>
                    <a:lstStyle/>
                    <a:p>
                      <a:pPr defTabSz="914400">
                        <a:defRPr sz="1800"/>
                      </a:pPr>
                      <a:r>
                        <a:rPr sz="1900">
                          <a:sym typeface="Sabon Next LT"/>
                        </a:rPr>
                        <a:t>0.85</a:t>
                      </a:r>
                    </a:p>
                  </a:txBody>
                  <a:tcPr marL="48449" marR="48449" marT="48449" marB="48449" anchor="ctr" anchorCtr="0" horzOverflow="overflow">
                    <a:solidFill>
                      <a:srgbClr val="F8E8E8"/>
                    </a:solidFill>
                  </a:tcPr>
                </a:tc>
                <a:tc>
                  <a:txBody>
                    <a:bodyPr/>
                    <a:lstStyle/>
                    <a:p>
                      <a:pPr defTabSz="914400">
                        <a:defRPr sz="1800"/>
                      </a:pPr>
                      <a:r>
                        <a:rPr sz="1900">
                          <a:sym typeface="Sabon Next LT"/>
                        </a:rPr>
                        <a:t>0.91</a:t>
                      </a:r>
                    </a:p>
                  </a:txBody>
                  <a:tcPr marL="48449" marR="48449" marT="48449" marB="48449" anchor="ctr" anchorCtr="0" horzOverflow="overflow">
                    <a:solidFill>
                      <a:srgbClr val="F8E8E8"/>
                    </a:solidFill>
                  </a:tcPr>
                </a:tc>
                <a:tc>
                  <a:txBody>
                    <a:bodyPr/>
                    <a:lstStyle/>
                    <a:p>
                      <a:pPr defTabSz="914400">
                        <a:defRPr sz="1800"/>
                      </a:pPr>
                      <a:r>
                        <a:rPr sz="1900">
                          <a:sym typeface="Sabon Next LT"/>
                        </a:rPr>
                        <a:t>0.67</a:t>
                      </a:r>
                    </a:p>
                  </a:txBody>
                  <a:tcPr marL="48449" marR="48449" marT="48449" marB="48449" anchor="ctr" anchorCtr="0" horzOverflow="overflow">
                    <a:solidFill>
                      <a:srgbClr val="F8E8E8"/>
                    </a:solidFill>
                  </a:tcPr>
                </a:tc>
                <a:tc>
                  <a:txBody>
                    <a:bodyPr/>
                    <a:lstStyle/>
                    <a:p>
                      <a:pPr defTabSz="914400">
                        <a:defRPr sz="1800"/>
                      </a:pPr>
                      <a:r>
                        <a:rPr sz="1900">
                          <a:sym typeface="Sabon Next LT"/>
                        </a:rPr>
                        <a:t>0.87</a:t>
                      </a:r>
                    </a:p>
                  </a:txBody>
                  <a:tcPr marL="48449" marR="48449" marT="48449" marB="48449" anchor="ctr" anchorCtr="0" horzOverflow="overflow">
                    <a:solidFill>
                      <a:srgbClr val="F8E8E8"/>
                    </a:solidFill>
                  </a:tcPr>
                </a:tc>
                <a:tc>
                  <a:txBody>
                    <a:bodyPr/>
                    <a:lstStyle/>
                    <a:p>
                      <a:pPr defTabSz="914400">
                        <a:defRPr sz="1800"/>
                      </a:pPr>
                      <a:r>
                        <a:rPr sz="1900">
                          <a:sym typeface="Sabon Next LT"/>
                        </a:rPr>
                        <a:t>0.78</a:t>
                      </a:r>
                    </a:p>
                  </a:txBody>
                  <a:tcPr marL="48449" marR="48449" marT="48449" marB="48449" anchor="ctr" anchorCtr="0" horzOverflow="overflow">
                    <a:solidFill>
                      <a:srgbClr val="F8E8E8"/>
                    </a:solidFill>
                  </a:tcPr>
                </a:tc>
                <a:tc>
                  <a:txBody>
                    <a:bodyPr/>
                    <a:lstStyle/>
                    <a:p>
                      <a:pPr defTabSz="914400">
                        <a:defRPr sz="1800"/>
                      </a:pPr>
                      <a:r>
                        <a:rPr sz="1900">
                          <a:sym typeface="Sabon Next LT"/>
                        </a:rPr>
                        <a:t>0.94</a:t>
                      </a:r>
                    </a:p>
                  </a:txBody>
                  <a:tcPr marL="48449" marR="48449" marT="48449" marB="48449" anchor="ctr" anchorCtr="0" horzOverflow="overflow">
                    <a:solidFill>
                      <a:srgbClr val="F8E8E8"/>
                    </a:solidFill>
                  </a:tcPr>
                </a:tc>
                <a:tc>
                  <a:txBody>
                    <a:bodyPr/>
                    <a:lstStyle/>
                    <a:p>
                      <a:pPr defTabSz="914400">
                        <a:defRPr sz="1800"/>
                      </a:pPr>
                      <a:r>
                        <a:rPr sz="1900">
                          <a:sym typeface="Sabon Next LT"/>
                        </a:rPr>
                        <a:t>0.58</a:t>
                      </a:r>
                    </a:p>
                  </a:txBody>
                  <a:tcPr marL="48449" marR="48449" marT="48449" marB="48449" anchor="ctr" anchorCtr="0" horzOverflow="overflow">
                    <a:solidFill>
                      <a:srgbClr val="F8E8E8"/>
                    </a:solidFill>
                  </a:tcPr>
                </a:tc>
              </a:tr>
              <a:tr h="510009">
                <a:tc>
                  <a:txBody>
                    <a:bodyPr/>
                    <a:lstStyle/>
                    <a:p>
                      <a:pPr defTabSz="914400">
                        <a:defRPr sz="1800"/>
                      </a:pPr>
                      <a:r>
                        <a:rPr sz="2000">
                          <a:sym typeface="Sabon Next LT"/>
                        </a:rPr>
                        <a:t>KNN (k=7)</a:t>
                      </a:r>
                    </a:p>
                  </a:txBody>
                  <a:tcPr marL="48449" marR="48449" marT="48449" marB="48449" anchor="ctr" anchorCtr="0" horzOverflow="overflow">
                    <a:solidFill>
                      <a:srgbClr val="F8E8E8"/>
                    </a:solidFill>
                  </a:tcPr>
                </a:tc>
                <a:tc>
                  <a:txBody>
                    <a:bodyPr/>
                    <a:lstStyle/>
                    <a:p>
                      <a:pPr defTabSz="914400">
                        <a:defRPr sz="1800"/>
                      </a:pPr>
                      <a:r>
                        <a:rPr sz="1900">
                          <a:sym typeface="Sabon Next LT"/>
                        </a:rPr>
                        <a:t>0.86</a:t>
                      </a:r>
                    </a:p>
                  </a:txBody>
                  <a:tcPr marL="48449" marR="48449" marT="48449" marB="48449" anchor="ctr" anchorCtr="0" horzOverflow="overflow">
                    <a:solidFill>
                      <a:srgbClr val="F8E8E8"/>
                    </a:solidFill>
                  </a:tcPr>
                </a:tc>
                <a:tc>
                  <a:txBody>
                    <a:bodyPr/>
                    <a:lstStyle/>
                    <a:p>
                      <a:pPr defTabSz="914400">
                        <a:defRPr sz="1800"/>
                      </a:pPr>
                      <a:r>
                        <a:rPr sz="1900">
                          <a:sym typeface="Sabon Next LT"/>
                        </a:rPr>
                        <a:t>0.91</a:t>
                      </a:r>
                    </a:p>
                  </a:txBody>
                  <a:tcPr marL="48449" marR="48449" marT="48449" marB="48449" anchor="ctr" anchorCtr="0" horzOverflow="overflow">
                    <a:solidFill>
                      <a:srgbClr val="F8E8E8"/>
                    </a:solidFill>
                  </a:tcPr>
                </a:tc>
                <a:tc>
                  <a:txBody>
                    <a:bodyPr/>
                    <a:lstStyle/>
                    <a:p>
                      <a:pPr defTabSz="914400">
                        <a:defRPr sz="1800"/>
                      </a:pPr>
                      <a:r>
                        <a:rPr sz="1900">
                          <a:sym typeface="Sabon Next LT"/>
                        </a:rPr>
                        <a:t>0.70</a:t>
                      </a:r>
                    </a:p>
                  </a:txBody>
                  <a:tcPr marL="48449" marR="48449" marT="48449" marB="48449" anchor="ctr" anchorCtr="0" horzOverflow="overflow">
                    <a:solidFill>
                      <a:srgbClr val="F8E8E8"/>
                    </a:solidFill>
                  </a:tcPr>
                </a:tc>
                <a:tc>
                  <a:txBody>
                    <a:bodyPr/>
                    <a:lstStyle/>
                    <a:p>
                      <a:pPr defTabSz="914400">
                        <a:defRPr sz="1800"/>
                      </a:pPr>
                      <a:r>
                        <a:rPr sz="1900">
                          <a:sym typeface="Sabon Next LT"/>
                        </a:rPr>
                        <a:t>0.89</a:t>
                      </a:r>
                    </a:p>
                  </a:txBody>
                  <a:tcPr marL="48449" marR="48449" marT="48449" marB="48449" anchor="ctr" anchorCtr="0" horzOverflow="overflow">
                    <a:solidFill>
                      <a:srgbClr val="F8E8E8"/>
                    </a:solidFill>
                  </a:tcPr>
                </a:tc>
                <a:tc>
                  <a:txBody>
                    <a:bodyPr/>
                    <a:lstStyle/>
                    <a:p>
                      <a:pPr defTabSz="914400">
                        <a:defRPr sz="1800"/>
                      </a:pPr>
                      <a:r>
                        <a:rPr sz="1900">
                          <a:sym typeface="Sabon Next LT"/>
                        </a:rPr>
                        <a:t>0.77</a:t>
                      </a:r>
                    </a:p>
                  </a:txBody>
                  <a:tcPr marL="48449" marR="48449" marT="48449" marB="48449" anchor="ctr" anchorCtr="0" horzOverflow="overflow">
                    <a:solidFill>
                      <a:srgbClr val="F8E8E8"/>
                    </a:solidFill>
                  </a:tcPr>
                </a:tc>
                <a:tc>
                  <a:txBody>
                    <a:bodyPr/>
                    <a:lstStyle/>
                    <a:p>
                      <a:pPr defTabSz="914400">
                        <a:defRPr sz="1800"/>
                      </a:pPr>
                      <a:r>
                        <a:rPr sz="1900">
                          <a:sym typeface="Sabon Next LT"/>
                        </a:rPr>
                        <a:t>0.94</a:t>
                      </a:r>
                    </a:p>
                  </a:txBody>
                  <a:tcPr marL="48449" marR="48449" marT="48449" marB="48449" anchor="ctr" anchorCtr="0" horzOverflow="overflow">
                    <a:solidFill>
                      <a:srgbClr val="F8E8E8"/>
                    </a:solidFill>
                  </a:tcPr>
                </a:tc>
                <a:tc>
                  <a:txBody>
                    <a:bodyPr/>
                    <a:lstStyle/>
                    <a:p>
                      <a:pPr defTabSz="914400">
                        <a:defRPr sz="1800"/>
                      </a:pPr>
                      <a:r>
                        <a:rPr sz="1900">
                          <a:sym typeface="Sabon Next LT"/>
                        </a:rPr>
                        <a:t>0.64</a:t>
                      </a:r>
                    </a:p>
                  </a:txBody>
                  <a:tcPr marL="48449" marR="48449" marT="48449" marB="48449" anchor="ctr" anchorCtr="0" horzOverflow="overflow">
                    <a:solidFill>
                      <a:srgbClr val="F8E8E8"/>
                    </a:solidFill>
                  </a:tcPr>
                </a:tc>
              </a:tr>
              <a:tr h="510009">
                <a:tc>
                  <a:txBody>
                    <a:bodyPr/>
                    <a:lstStyle/>
                    <a:p>
                      <a:pPr defTabSz="914400">
                        <a:defRPr sz="1800"/>
                      </a:pPr>
                      <a:r>
                        <a:rPr sz="2000">
                          <a:sym typeface="Sabon Next LT"/>
                        </a:rPr>
                        <a:t>MLP</a:t>
                      </a:r>
                    </a:p>
                  </a:txBody>
                  <a:tcPr marL="48449" marR="48449" marT="48449" marB="48449" anchor="ctr" anchorCtr="0" horzOverflow="overflow">
                    <a:solidFill>
                      <a:srgbClr val="F8E8E8"/>
                    </a:solidFill>
                  </a:tcPr>
                </a:tc>
                <a:tc>
                  <a:txBody>
                    <a:bodyPr/>
                    <a:lstStyle/>
                    <a:p>
                      <a:pPr defTabSz="914400">
                        <a:defRPr sz="1800"/>
                      </a:pPr>
                      <a:r>
                        <a:rPr sz="1900">
                          <a:sym typeface="Sabon Next LT"/>
                        </a:rPr>
                        <a:t>0.87</a:t>
                      </a:r>
                    </a:p>
                  </a:txBody>
                  <a:tcPr marL="48449" marR="48449" marT="48449" marB="48449" anchor="ctr" anchorCtr="0" horzOverflow="overflow">
                    <a:solidFill>
                      <a:srgbClr val="F8E8E8"/>
                    </a:solidFill>
                  </a:tcPr>
                </a:tc>
                <a:tc>
                  <a:txBody>
                    <a:bodyPr/>
                    <a:lstStyle/>
                    <a:p>
                      <a:pPr defTabSz="914400">
                        <a:defRPr sz="1800"/>
                      </a:pPr>
                      <a:r>
                        <a:rPr sz="1900">
                          <a:sym typeface="Sabon Next LT"/>
                        </a:rPr>
                        <a:t>0.91</a:t>
                      </a:r>
                    </a:p>
                  </a:txBody>
                  <a:tcPr marL="48449" marR="48449" marT="48449" marB="48449" anchor="ctr" anchorCtr="0" horzOverflow="overflow">
                    <a:solidFill>
                      <a:srgbClr val="F8E8E8"/>
                    </a:solidFill>
                  </a:tcPr>
                </a:tc>
                <a:tc>
                  <a:txBody>
                    <a:bodyPr/>
                    <a:lstStyle/>
                    <a:p>
                      <a:pPr defTabSz="914400">
                        <a:defRPr sz="1800"/>
                      </a:pPr>
                      <a:r>
                        <a:rPr sz="1900">
                          <a:sym typeface="Sabon Next LT"/>
                        </a:rPr>
                        <a:t>0.73</a:t>
                      </a:r>
                    </a:p>
                  </a:txBody>
                  <a:tcPr marL="48449" marR="48449" marT="48449" marB="48449" anchor="ctr" anchorCtr="0" horzOverflow="overflow">
                    <a:solidFill>
                      <a:srgbClr val="F8E8E8"/>
                    </a:solidFill>
                  </a:tcPr>
                </a:tc>
                <a:tc>
                  <a:txBody>
                    <a:bodyPr/>
                    <a:lstStyle/>
                    <a:p>
                      <a:pPr defTabSz="914400">
                        <a:defRPr sz="1800"/>
                      </a:pPr>
                      <a:r>
                        <a:rPr sz="1900">
                          <a:sym typeface="Sabon Next LT"/>
                        </a:rPr>
                        <a:t>0.91</a:t>
                      </a:r>
                    </a:p>
                  </a:txBody>
                  <a:tcPr marL="48449" marR="48449" marT="48449" marB="48449" anchor="ctr" anchorCtr="0" horzOverflow="overflow">
                    <a:solidFill>
                      <a:srgbClr val="F8E8E8"/>
                    </a:solidFill>
                  </a:tcPr>
                </a:tc>
                <a:tc>
                  <a:txBody>
                    <a:bodyPr/>
                    <a:lstStyle/>
                    <a:p>
                      <a:pPr defTabSz="914400">
                        <a:defRPr sz="1800"/>
                      </a:pPr>
                      <a:r>
                        <a:rPr sz="1900">
                          <a:sym typeface="Sabon Next LT"/>
                        </a:rPr>
                        <a:t>0.75</a:t>
                      </a:r>
                    </a:p>
                  </a:txBody>
                  <a:tcPr marL="48449" marR="48449" marT="48449" marB="48449" anchor="ctr" anchorCtr="0" horzOverflow="overflow">
                    <a:solidFill>
                      <a:srgbClr val="F8E8E8"/>
                    </a:solidFill>
                  </a:tcPr>
                </a:tc>
                <a:tc>
                  <a:txBody>
                    <a:bodyPr/>
                    <a:lstStyle/>
                    <a:p>
                      <a:pPr defTabSz="914400">
                        <a:defRPr sz="1800"/>
                      </a:pPr>
                      <a:r>
                        <a:rPr sz="1900">
                          <a:sym typeface="Sabon Next LT"/>
                        </a:rPr>
                        <a:t>0.92</a:t>
                      </a:r>
                    </a:p>
                  </a:txBody>
                  <a:tcPr marL="48449" marR="48449" marT="48449" marB="48449" anchor="ctr" anchorCtr="0" horzOverflow="overflow">
                    <a:solidFill>
                      <a:srgbClr val="F8E8E8"/>
                    </a:solidFill>
                  </a:tcPr>
                </a:tc>
                <a:tc>
                  <a:txBody>
                    <a:bodyPr/>
                    <a:lstStyle/>
                    <a:p>
                      <a:pPr defTabSz="914400">
                        <a:defRPr sz="1800"/>
                      </a:pPr>
                      <a:r>
                        <a:rPr sz="1900">
                          <a:sym typeface="Sabon Next LT"/>
                        </a:rPr>
                        <a:t>0.72</a:t>
                      </a:r>
                    </a:p>
                  </a:txBody>
                  <a:tcPr marL="48449" marR="48449" marT="48449" marB="48449" anchor="ctr" anchorCtr="0" horzOverflow="overflow">
                    <a:solidFill>
                      <a:srgbClr val="F8E8E8"/>
                    </a:solidFill>
                  </a:tcPr>
                </a:tc>
              </a:tr>
              <a:tr h="510009">
                <a:tc>
                  <a:txBody>
                    <a:bodyPr/>
                    <a:lstStyle/>
                    <a:p>
                      <a:pPr defTabSz="914400">
                        <a:defRPr sz="1800"/>
                      </a:pPr>
                      <a:r>
                        <a:rPr sz="2000">
                          <a:sym typeface="Sabon Next LT"/>
                        </a:rPr>
                        <a:t>Gaussian NB</a:t>
                      </a:r>
                    </a:p>
                  </a:txBody>
                  <a:tcPr marL="48449" marR="48449" marT="48449" marB="48449" anchor="ctr" anchorCtr="0" horzOverflow="overflow">
                    <a:solidFill>
                      <a:srgbClr val="F2D1D1"/>
                    </a:solidFill>
                  </a:tcPr>
                </a:tc>
                <a:tc>
                  <a:txBody>
                    <a:bodyPr/>
                    <a:lstStyle/>
                    <a:p>
                      <a:pPr defTabSz="914400">
                        <a:defRPr sz="1800"/>
                      </a:pPr>
                      <a:r>
                        <a:rPr sz="1900">
                          <a:sym typeface="Sabon Next LT"/>
                        </a:rPr>
                        <a:t>0.81</a:t>
                      </a:r>
                    </a:p>
                  </a:txBody>
                  <a:tcPr marL="48449" marR="48449" marT="48449" marB="48449" anchor="ctr" anchorCtr="0" horzOverflow="overflow">
                    <a:solidFill>
                      <a:srgbClr val="F2D1D1"/>
                    </a:solidFill>
                  </a:tcPr>
                </a:tc>
                <a:tc>
                  <a:txBody>
                    <a:bodyPr/>
                    <a:lstStyle/>
                    <a:p>
                      <a:pPr defTabSz="914400">
                        <a:defRPr sz="1800"/>
                      </a:pPr>
                      <a:r>
                        <a:rPr sz="1900">
                          <a:sym typeface="Sabon Next LT"/>
                        </a:rPr>
                        <a:t>0.86</a:t>
                      </a:r>
                    </a:p>
                  </a:txBody>
                  <a:tcPr marL="48449" marR="48449" marT="48449" marB="48449" anchor="ctr" anchorCtr="0" horzOverflow="overflow">
                    <a:solidFill>
                      <a:srgbClr val="F2D1D1"/>
                    </a:solidFill>
                  </a:tcPr>
                </a:tc>
                <a:tc>
                  <a:txBody>
                    <a:bodyPr/>
                    <a:lstStyle/>
                    <a:p>
                      <a:pPr defTabSz="914400">
                        <a:defRPr sz="1800"/>
                      </a:pPr>
                      <a:r>
                        <a:rPr sz="1900">
                          <a:sym typeface="Sabon Next LT"/>
                        </a:rPr>
                        <a:t>0.67</a:t>
                      </a:r>
                    </a:p>
                  </a:txBody>
                  <a:tcPr marL="48449" marR="48449" marT="48449" marB="48449" anchor="ctr" anchorCtr="0" horzOverflow="overflow">
                    <a:solidFill>
                      <a:srgbClr val="F2D1D1"/>
                    </a:solidFill>
                  </a:tcPr>
                </a:tc>
                <a:tc>
                  <a:txBody>
                    <a:bodyPr/>
                    <a:lstStyle/>
                    <a:p>
                      <a:pPr defTabSz="914400">
                        <a:defRPr sz="1800"/>
                      </a:pPr>
                      <a:r>
                        <a:rPr sz="1900">
                          <a:sym typeface="Sabon Next LT"/>
                        </a:rPr>
                        <a:t>0.92</a:t>
                      </a:r>
                    </a:p>
                  </a:txBody>
                  <a:tcPr marL="48449" marR="48449" marT="48449" marB="48449" anchor="ctr" anchorCtr="0" horzOverflow="overflow">
                    <a:solidFill>
                      <a:srgbClr val="F2D1D1"/>
                    </a:solidFill>
                  </a:tcPr>
                </a:tc>
                <a:tc>
                  <a:txBody>
                    <a:bodyPr/>
                    <a:lstStyle/>
                    <a:p>
                      <a:pPr defTabSz="914400">
                        <a:defRPr sz="1800"/>
                      </a:pPr>
                      <a:r>
                        <a:rPr sz="1900">
                          <a:sym typeface="Sabon Next LT"/>
                        </a:rPr>
                        <a:t>0.59</a:t>
                      </a:r>
                    </a:p>
                  </a:txBody>
                  <a:tcPr marL="48449" marR="48449" marT="48449" marB="48449" anchor="ctr" anchorCtr="0" horzOverflow="overflow">
                    <a:solidFill>
                      <a:srgbClr val="F2D1D1"/>
                    </a:solidFill>
                  </a:tcPr>
                </a:tc>
                <a:tc>
                  <a:txBody>
                    <a:bodyPr/>
                    <a:lstStyle/>
                    <a:p>
                      <a:pPr defTabSz="914400">
                        <a:defRPr sz="1800"/>
                      </a:pPr>
                      <a:r>
                        <a:rPr sz="1900">
                          <a:sym typeface="Sabon Next LT"/>
                        </a:rPr>
                        <a:t>0.82</a:t>
                      </a:r>
                    </a:p>
                  </a:txBody>
                  <a:tcPr marL="48449" marR="48449" marT="48449" marB="48449" anchor="ctr" anchorCtr="0" horzOverflow="overflow">
                    <a:solidFill>
                      <a:srgbClr val="F2D1D1"/>
                    </a:solidFill>
                  </a:tcPr>
                </a:tc>
                <a:tc>
                  <a:txBody>
                    <a:bodyPr/>
                    <a:lstStyle/>
                    <a:p>
                      <a:pPr defTabSz="914400">
                        <a:defRPr sz="1800"/>
                      </a:pPr>
                      <a:r>
                        <a:rPr sz="1900">
                          <a:sym typeface="Sabon Next LT"/>
                        </a:rPr>
                        <a:t>0.78</a:t>
                      </a:r>
                    </a:p>
                  </a:txBody>
                  <a:tcPr marL="48449" marR="48449" marT="48449" marB="48449" anchor="ctr" anchorCtr="0" horzOverflow="overflow">
                    <a:solidFill>
                      <a:srgbClr val="F2D1D1"/>
                    </a:solidFill>
                  </a:tcPr>
                </a:tc>
              </a:tr>
              <a:tr h="510009">
                <a:tc>
                  <a:txBody>
                    <a:bodyPr/>
                    <a:lstStyle/>
                    <a:p>
                      <a:pPr defTabSz="914400">
                        <a:defRPr sz="1800"/>
                      </a:pPr>
                      <a:r>
                        <a:rPr sz="2000">
                          <a:sym typeface="Sabon Next LT"/>
                        </a:rPr>
                        <a:t>Logistic Regression</a:t>
                      </a:r>
                    </a:p>
                  </a:txBody>
                  <a:tcPr marL="48449" marR="48449" marT="48449" marB="48449" anchor="ctr" anchorCtr="0" horzOverflow="overflow">
                    <a:solidFill>
                      <a:srgbClr val="F2D1D1"/>
                    </a:solidFill>
                  </a:tcPr>
                </a:tc>
                <a:tc>
                  <a:txBody>
                    <a:bodyPr/>
                    <a:lstStyle/>
                    <a:p>
                      <a:pPr defTabSz="914400">
                        <a:defRPr sz="1800"/>
                      </a:pPr>
                      <a:r>
                        <a:rPr sz="1900">
                          <a:sym typeface="Sabon Next LT"/>
                        </a:rPr>
                        <a:t>0.84</a:t>
                      </a:r>
                    </a:p>
                  </a:txBody>
                  <a:tcPr marL="48449" marR="48449" marT="48449" marB="48449" anchor="ctr" anchorCtr="0" horzOverflow="overflow">
                    <a:solidFill>
                      <a:srgbClr val="F2D1D1"/>
                    </a:solidFill>
                  </a:tcPr>
                </a:tc>
                <a:tc>
                  <a:txBody>
                    <a:bodyPr/>
                    <a:lstStyle/>
                    <a:p>
                      <a:pPr defTabSz="914400">
                        <a:defRPr sz="1800"/>
                      </a:pPr>
                      <a:r>
                        <a:rPr sz="1900">
                          <a:sym typeface="Sabon Next LT"/>
                        </a:rPr>
                        <a:t>0.90</a:t>
                      </a:r>
                    </a:p>
                  </a:txBody>
                  <a:tcPr marL="48449" marR="48449" marT="48449" marB="48449" anchor="ctr" anchorCtr="0" horzOverflow="overflow">
                    <a:solidFill>
                      <a:srgbClr val="F2D1D1"/>
                    </a:solidFill>
                  </a:tcPr>
                </a:tc>
                <a:tc>
                  <a:txBody>
                    <a:bodyPr/>
                    <a:lstStyle/>
                    <a:p>
                      <a:pPr defTabSz="914400">
                        <a:defRPr sz="1800"/>
                      </a:pPr>
                      <a:r>
                        <a:rPr sz="1900">
                          <a:sym typeface="Sabon Next LT"/>
                        </a:rPr>
                        <a:t>0.60</a:t>
                      </a:r>
                    </a:p>
                  </a:txBody>
                  <a:tcPr marL="48449" marR="48449" marT="48449" marB="48449" anchor="ctr" anchorCtr="0" horzOverflow="overflow">
                    <a:solidFill>
                      <a:srgbClr val="F2D1D1"/>
                    </a:solidFill>
                  </a:tcPr>
                </a:tc>
                <a:tc>
                  <a:txBody>
                    <a:bodyPr/>
                    <a:lstStyle/>
                    <a:p>
                      <a:pPr defTabSz="914400">
                        <a:defRPr sz="1800"/>
                      </a:pPr>
                      <a:r>
                        <a:rPr sz="1900">
                          <a:sym typeface="Sabon Next LT"/>
                        </a:rPr>
                        <a:t>0.88</a:t>
                      </a:r>
                    </a:p>
                  </a:txBody>
                  <a:tcPr marL="48449" marR="48449" marT="48449" marB="48449" anchor="ctr" anchorCtr="0" horzOverflow="overflow">
                    <a:solidFill>
                      <a:srgbClr val="F2D1D1"/>
                    </a:solidFill>
                  </a:tcPr>
                </a:tc>
                <a:tc>
                  <a:txBody>
                    <a:bodyPr/>
                    <a:lstStyle/>
                    <a:p>
                      <a:pPr defTabSz="914400">
                        <a:defRPr sz="1800"/>
                      </a:pPr>
                      <a:r>
                        <a:rPr sz="1900">
                          <a:sym typeface="Sabon Next LT"/>
                        </a:rPr>
                        <a:t>0.73</a:t>
                      </a:r>
                    </a:p>
                  </a:txBody>
                  <a:tcPr marL="48449" marR="48449" marT="48449" marB="48449" anchor="ctr" anchorCtr="0" horzOverflow="overflow">
                    <a:solidFill>
                      <a:srgbClr val="F2D1D1"/>
                    </a:solidFill>
                  </a:tcPr>
                </a:tc>
                <a:tc>
                  <a:txBody>
                    <a:bodyPr/>
                    <a:lstStyle/>
                    <a:p>
                      <a:pPr defTabSz="914400">
                        <a:defRPr sz="1800"/>
                      </a:pPr>
                      <a:r>
                        <a:rPr sz="1900">
                          <a:sym typeface="Sabon Next LT"/>
                        </a:rPr>
                        <a:t>0.92</a:t>
                      </a:r>
                    </a:p>
                  </a:txBody>
                  <a:tcPr marL="48449" marR="48449" marT="48449" marB="48449" anchor="ctr" anchorCtr="0" horzOverflow="overflow">
                    <a:solidFill>
                      <a:srgbClr val="F2D1D1"/>
                    </a:solidFill>
                  </a:tcPr>
                </a:tc>
                <a:tc>
                  <a:txBody>
                    <a:bodyPr/>
                    <a:lstStyle/>
                    <a:p>
                      <a:pPr defTabSz="914400">
                        <a:defRPr sz="1800"/>
                      </a:pPr>
                      <a:r>
                        <a:rPr sz="1900">
                          <a:sym typeface="Sabon Next LT"/>
                        </a:rPr>
                        <a:t>0.60</a:t>
                      </a:r>
                    </a:p>
                  </a:txBody>
                  <a:tcPr marL="48449" marR="48449" marT="48449" marB="48449" anchor="ctr" anchorCtr="0" horzOverflow="overflow">
                    <a:solidFill>
                      <a:srgbClr val="F2D1D1"/>
                    </a:solidFill>
                  </a:tcPr>
                </a:tc>
              </a:tr>
              <a:tr h="510009">
                <a:tc>
                  <a:txBody>
                    <a:bodyPr/>
                    <a:lstStyle/>
                    <a:p>
                      <a:pPr defTabSz="914400">
                        <a:defRPr sz="1800"/>
                      </a:pPr>
                      <a:r>
                        <a:rPr sz="2000">
                          <a:sym typeface="Sabon Next LT"/>
                        </a:rPr>
                        <a:t>Decision Tree </a:t>
                      </a:r>
                    </a:p>
                  </a:txBody>
                  <a:tcPr marL="48449" marR="48449" marT="48449" marB="48449" anchor="ctr" anchorCtr="0" horzOverflow="overflow">
                    <a:solidFill>
                      <a:srgbClr val="F2D1D1"/>
                    </a:solidFill>
                  </a:tcPr>
                </a:tc>
                <a:tc>
                  <a:txBody>
                    <a:bodyPr/>
                    <a:lstStyle/>
                    <a:p>
                      <a:pPr defTabSz="914400">
                        <a:defRPr sz="1800"/>
                      </a:pPr>
                      <a:r>
                        <a:rPr sz="1900">
                          <a:sym typeface="Sabon Next LT"/>
                        </a:rPr>
                        <a:t>0.85</a:t>
                      </a:r>
                    </a:p>
                  </a:txBody>
                  <a:tcPr marL="48449" marR="48449" marT="48449" marB="48449" anchor="ctr" anchorCtr="0" horzOverflow="overflow">
                    <a:solidFill>
                      <a:srgbClr val="F2D1D1"/>
                    </a:solidFill>
                  </a:tcPr>
                </a:tc>
                <a:tc>
                  <a:txBody>
                    <a:bodyPr/>
                    <a:lstStyle/>
                    <a:p>
                      <a:pPr defTabSz="914400">
                        <a:defRPr sz="1800"/>
                      </a:pPr>
                      <a:r>
                        <a:rPr sz="1900">
                          <a:sym typeface="Sabon Next LT"/>
                        </a:rPr>
                        <a:t>0.90</a:t>
                      </a:r>
                    </a:p>
                  </a:txBody>
                  <a:tcPr marL="48449" marR="48449" marT="48449" marB="48449" anchor="ctr" anchorCtr="0" horzOverflow="overflow">
                    <a:solidFill>
                      <a:srgbClr val="F2D1D1"/>
                    </a:solidFill>
                  </a:tcPr>
                </a:tc>
                <a:tc>
                  <a:txBody>
                    <a:bodyPr/>
                    <a:lstStyle/>
                    <a:p>
                      <a:pPr defTabSz="914400">
                        <a:defRPr sz="1800"/>
                      </a:pPr>
                      <a:r>
                        <a:rPr sz="1900">
                          <a:sym typeface="Sabon Next LT"/>
                        </a:rPr>
                        <a:t>0.66</a:t>
                      </a:r>
                    </a:p>
                  </a:txBody>
                  <a:tcPr marL="48449" marR="48449" marT="48449" marB="48449" anchor="ctr" anchorCtr="0" horzOverflow="overflow">
                    <a:solidFill>
                      <a:srgbClr val="F2D1D1"/>
                    </a:solidFill>
                  </a:tcPr>
                </a:tc>
                <a:tc>
                  <a:txBody>
                    <a:bodyPr/>
                    <a:lstStyle/>
                    <a:p>
                      <a:pPr defTabSz="914400">
                        <a:defRPr sz="1800"/>
                      </a:pPr>
                      <a:r>
                        <a:rPr sz="1900">
                          <a:sym typeface="Sabon Next LT"/>
                        </a:rPr>
                        <a:t>0.88</a:t>
                      </a:r>
                    </a:p>
                  </a:txBody>
                  <a:tcPr marL="48449" marR="48449" marT="48449" marB="48449" anchor="ctr" anchorCtr="0" horzOverflow="overflow">
                    <a:solidFill>
                      <a:srgbClr val="F2D1D1"/>
                    </a:solidFill>
                  </a:tcPr>
                </a:tc>
                <a:tc>
                  <a:txBody>
                    <a:bodyPr/>
                    <a:lstStyle/>
                    <a:p>
                      <a:pPr defTabSz="914400">
                        <a:defRPr sz="1800"/>
                      </a:pPr>
                      <a:r>
                        <a:rPr sz="1900">
                          <a:sym typeface="Sabon Next LT"/>
                        </a:rPr>
                        <a:t>0.73</a:t>
                      </a:r>
                    </a:p>
                  </a:txBody>
                  <a:tcPr marL="48449" marR="48449" marT="48449" marB="48449" anchor="ctr" anchorCtr="0" horzOverflow="overflow">
                    <a:solidFill>
                      <a:srgbClr val="F2D1D1"/>
                    </a:solidFill>
                  </a:tcPr>
                </a:tc>
                <a:tc>
                  <a:txBody>
                    <a:bodyPr/>
                    <a:lstStyle/>
                    <a:p>
                      <a:pPr defTabSz="914400">
                        <a:defRPr sz="1800"/>
                      </a:pPr>
                      <a:r>
                        <a:rPr sz="1900">
                          <a:sym typeface="Sabon Next LT"/>
                        </a:rPr>
                        <a:t>0.93</a:t>
                      </a:r>
                    </a:p>
                  </a:txBody>
                  <a:tcPr marL="48449" marR="48449" marT="48449" marB="48449" anchor="ctr" anchorCtr="0" horzOverflow="overflow">
                    <a:solidFill>
                      <a:srgbClr val="F2D1D1"/>
                    </a:solidFill>
                  </a:tcPr>
                </a:tc>
                <a:tc>
                  <a:txBody>
                    <a:bodyPr/>
                    <a:lstStyle/>
                    <a:p>
                      <a:pPr defTabSz="914400">
                        <a:defRPr sz="1800"/>
                      </a:pPr>
                      <a:r>
                        <a:rPr sz="1900">
                          <a:sym typeface="Sabon Next LT"/>
                        </a:rPr>
                        <a:t>0.61</a:t>
                      </a:r>
                    </a:p>
                  </a:txBody>
                  <a:tcPr marL="48449" marR="48449" marT="48449" marB="48449" anchor="ctr" anchorCtr="0" horzOverflow="overflow">
                    <a:solidFill>
                      <a:srgbClr val="F2D1D1"/>
                    </a:solidFill>
                  </a:tcPr>
                </a:tc>
              </a:tr>
              <a:tr h="510009">
                <a:tc>
                  <a:txBody>
                    <a:bodyPr/>
                    <a:lstStyle/>
                    <a:p>
                      <a:pPr defTabSz="914400">
                        <a:defRPr sz="1800"/>
                      </a:pPr>
                      <a:r>
                        <a:rPr sz="2000">
                          <a:sym typeface="Sabon Next LT"/>
                        </a:rPr>
                        <a:t>AdaBoost</a:t>
                      </a:r>
                    </a:p>
                  </a:txBody>
                  <a:tcPr marL="48449" marR="48449" marT="48449" marB="48449" anchor="ctr" anchorCtr="0" horzOverflow="overflow">
                    <a:solidFill>
                      <a:srgbClr val="F8E8E8"/>
                    </a:solidFill>
                  </a:tcPr>
                </a:tc>
                <a:tc>
                  <a:txBody>
                    <a:bodyPr/>
                    <a:lstStyle/>
                    <a:p>
                      <a:pPr defTabSz="914400">
                        <a:defRPr sz="1800"/>
                      </a:pPr>
                      <a:r>
                        <a:rPr sz="1900">
                          <a:sym typeface="Sabon Next LT"/>
                        </a:rPr>
                        <a:t>0.84</a:t>
                      </a:r>
                    </a:p>
                  </a:txBody>
                  <a:tcPr marL="48449" marR="48449" marT="48449" marB="48449" anchor="ctr" anchorCtr="0" horzOverflow="overflow">
                    <a:solidFill>
                      <a:srgbClr val="F8E8E8"/>
                    </a:solidFill>
                  </a:tcPr>
                </a:tc>
                <a:tc>
                  <a:txBody>
                    <a:bodyPr/>
                    <a:lstStyle/>
                    <a:p>
                      <a:pPr defTabSz="914400">
                        <a:defRPr sz="1800"/>
                      </a:pPr>
                      <a:r>
                        <a:rPr sz="1900">
                          <a:sym typeface="Sabon Next LT"/>
                        </a:rPr>
                        <a:t>0.89</a:t>
                      </a:r>
                    </a:p>
                  </a:txBody>
                  <a:tcPr marL="48449" marR="48449" marT="48449" marB="48449" anchor="ctr" anchorCtr="0" horzOverflow="overflow">
                    <a:solidFill>
                      <a:srgbClr val="F8E8E8"/>
                    </a:solidFill>
                  </a:tcPr>
                </a:tc>
                <a:tc>
                  <a:txBody>
                    <a:bodyPr/>
                    <a:lstStyle/>
                    <a:p>
                      <a:pPr defTabSz="914400">
                        <a:defRPr sz="1800"/>
                      </a:pPr>
                      <a:r>
                        <a:rPr sz="1900">
                          <a:sym typeface="Sabon Next LT"/>
                        </a:rPr>
                        <a:t>0.65</a:t>
                      </a:r>
                    </a:p>
                  </a:txBody>
                  <a:tcPr marL="48449" marR="48449" marT="48449" marB="48449" anchor="ctr" anchorCtr="0" horzOverflow="overflow">
                    <a:solidFill>
                      <a:srgbClr val="F8E8E8"/>
                    </a:solidFill>
                  </a:tcPr>
                </a:tc>
                <a:tc>
                  <a:txBody>
                    <a:bodyPr/>
                    <a:lstStyle/>
                    <a:p>
                      <a:pPr defTabSz="914400">
                        <a:defRPr sz="1800"/>
                      </a:pPr>
                      <a:r>
                        <a:rPr sz="1900">
                          <a:sym typeface="Sabon Next LT"/>
                        </a:rPr>
                        <a:t>0.87</a:t>
                      </a:r>
                    </a:p>
                  </a:txBody>
                  <a:tcPr marL="48449" marR="48449" marT="48449" marB="48449" anchor="ctr" anchorCtr="0" horzOverflow="overflow">
                    <a:solidFill>
                      <a:srgbClr val="F8E8E8"/>
                    </a:solidFill>
                  </a:tcPr>
                </a:tc>
                <a:tc>
                  <a:txBody>
                    <a:bodyPr/>
                    <a:lstStyle/>
                    <a:p>
                      <a:pPr defTabSz="914400">
                        <a:defRPr sz="1800"/>
                      </a:pPr>
                      <a:r>
                        <a:rPr sz="1900">
                          <a:sym typeface="Sabon Next LT"/>
                        </a:rPr>
                        <a:t>0.71</a:t>
                      </a:r>
                    </a:p>
                  </a:txBody>
                  <a:tcPr marL="48449" marR="48449" marT="48449" marB="48449" anchor="ctr" anchorCtr="0" horzOverflow="overflow">
                    <a:solidFill>
                      <a:srgbClr val="F8E8E8"/>
                    </a:solidFill>
                  </a:tcPr>
                </a:tc>
                <a:tc>
                  <a:txBody>
                    <a:bodyPr/>
                    <a:lstStyle/>
                    <a:p>
                      <a:pPr defTabSz="914400">
                        <a:defRPr sz="1800"/>
                      </a:pPr>
                      <a:r>
                        <a:rPr sz="1900">
                          <a:sym typeface="Sabon Next LT"/>
                        </a:rPr>
                        <a:t>0.92</a:t>
                      </a:r>
                    </a:p>
                  </a:txBody>
                  <a:tcPr marL="48449" marR="48449" marT="48449" marB="48449" anchor="ctr" anchorCtr="0" horzOverflow="overflow">
                    <a:solidFill>
                      <a:srgbClr val="F8E8E8"/>
                    </a:solidFill>
                  </a:tcPr>
                </a:tc>
                <a:tc>
                  <a:txBody>
                    <a:bodyPr/>
                    <a:lstStyle/>
                    <a:p>
                      <a:pPr defTabSz="914400">
                        <a:defRPr sz="1800"/>
                      </a:pPr>
                      <a:r>
                        <a:rPr sz="1900">
                          <a:sym typeface="Sabon Next LT"/>
                        </a:rPr>
                        <a:t>0.60</a:t>
                      </a:r>
                    </a:p>
                  </a:txBody>
                  <a:tcPr marL="48449" marR="48449" marT="48449" marB="48449" anchor="ctr" anchorCtr="0" horzOverflow="overflow">
                    <a:solidFill>
                      <a:srgbClr val="F8E8E8"/>
                    </a:solidFill>
                  </a:tcPr>
                </a:tc>
              </a:tr>
              <a:tr h="510009">
                <a:tc>
                  <a:txBody>
                    <a:bodyPr/>
                    <a:lstStyle/>
                    <a:p>
                      <a:pPr defTabSz="914400">
                        <a:defRPr sz="1800"/>
                      </a:pPr>
                      <a:r>
                        <a:rPr sz="2000">
                          <a:sym typeface="Sabon Next LT"/>
                        </a:rPr>
                        <a:t>XgBoost</a:t>
                      </a:r>
                    </a:p>
                  </a:txBody>
                  <a:tcPr marL="48449" marR="48449" marT="48449" marB="48449" anchor="ctr" anchorCtr="0" horzOverflow="overflow">
                    <a:solidFill>
                      <a:srgbClr val="F8E8E8"/>
                    </a:solidFill>
                  </a:tcPr>
                </a:tc>
                <a:tc>
                  <a:txBody>
                    <a:bodyPr/>
                    <a:lstStyle/>
                    <a:p>
                      <a:pPr defTabSz="914400">
                        <a:defRPr sz="1800"/>
                      </a:pPr>
                      <a:r>
                        <a:rPr sz="1900">
                          <a:sym typeface="Sabon Next LT"/>
                        </a:rPr>
                        <a:t>0.86</a:t>
                      </a:r>
                    </a:p>
                  </a:txBody>
                  <a:tcPr marL="48449" marR="48449" marT="48449" marB="48449" anchor="ctr" anchorCtr="0" horzOverflow="overflow">
                    <a:solidFill>
                      <a:srgbClr val="F8E8E8"/>
                    </a:solidFill>
                  </a:tcPr>
                </a:tc>
                <a:tc>
                  <a:txBody>
                    <a:bodyPr/>
                    <a:lstStyle/>
                    <a:p>
                      <a:pPr defTabSz="914400">
                        <a:defRPr sz="1800"/>
                      </a:pPr>
                      <a:r>
                        <a:rPr sz="1900">
                          <a:sym typeface="Sabon Next LT"/>
                        </a:rPr>
                        <a:t>0.91</a:t>
                      </a:r>
                    </a:p>
                  </a:txBody>
                  <a:tcPr marL="48449" marR="48449" marT="48449" marB="48449" anchor="ctr" anchorCtr="0" horzOverflow="overflow">
                    <a:solidFill>
                      <a:srgbClr val="F8E8E8"/>
                    </a:solidFill>
                  </a:tcPr>
                </a:tc>
                <a:tc>
                  <a:txBody>
                    <a:bodyPr/>
                    <a:lstStyle/>
                    <a:p>
                      <a:pPr defTabSz="914400">
                        <a:defRPr sz="1800"/>
                      </a:pPr>
                      <a:r>
                        <a:rPr sz="1900">
                          <a:sym typeface="Sabon Next LT"/>
                        </a:rPr>
                        <a:t>0.69</a:t>
                      </a:r>
                    </a:p>
                  </a:txBody>
                  <a:tcPr marL="48449" marR="48449" marT="48449" marB="48449" anchor="ctr" anchorCtr="0" horzOverflow="overflow">
                    <a:solidFill>
                      <a:srgbClr val="F8E8E8"/>
                    </a:solidFill>
                  </a:tcPr>
                </a:tc>
                <a:tc>
                  <a:txBody>
                    <a:bodyPr/>
                    <a:lstStyle/>
                    <a:p>
                      <a:pPr defTabSz="914400">
                        <a:defRPr sz="1800"/>
                      </a:pPr>
                      <a:r>
                        <a:rPr sz="1900">
                          <a:sym typeface="Sabon Next LT"/>
                        </a:rPr>
                        <a:t>0.88</a:t>
                      </a:r>
                    </a:p>
                  </a:txBody>
                  <a:tcPr marL="48449" marR="48449" marT="48449" marB="48449" anchor="ctr" anchorCtr="0" horzOverflow="overflow">
                    <a:solidFill>
                      <a:srgbClr val="F8E8E8"/>
                    </a:solidFill>
                  </a:tcPr>
                </a:tc>
                <a:tc>
                  <a:txBody>
                    <a:bodyPr/>
                    <a:lstStyle/>
                    <a:p>
                      <a:pPr defTabSz="914400">
                        <a:defRPr sz="1800"/>
                      </a:pPr>
                      <a:r>
                        <a:rPr sz="1900">
                          <a:sym typeface="Sabon Next LT"/>
                        </a:rPr>
                        <a:t>0.76</a:t>
                      </a:r>
                    </a:p>
                  </a:txBody>
                  <a:tcPr marL="48449" marR="48449" marT="48449" marB="48449" anchor="ctr" anchorCtr="0" horzOverflow="overflow">
                    <a:solidFill>
                      <a:srgbClr val="F8E8E8"/>
                    </a:solidFill>
                  </a:tcPr>
                </a:tc>
                <a:tc>
                  <a:txBody>
                    <a:bodyPr/>
                    <a:lstStyle/>
                    <a:p>
                      <a:pPr defTabSz="914400">
                        <a:defRPr sz="1800"/>
                      </a:pPr>
                      <a:r>
                        <a:rPr sz="1900">
                          <a:sym typeface="Sabon Next LT"/>
                        </a:rPr>
                        <a:t>0.93</a:t>
                      </a:r>
                    </a:p>
                  </a:txBody>
                  <a:tcPr marL="48449" marR="48449" marT="48449" marB="48449" anchor="ctr" anchorCtr="0" horzOverflow="overflow">
                    <a:solidFill>
                      <a:srgbClr val="F8E8E8"/>
                    </a:solidFill>
                  </a:tcPr>
                </a:tc>
                <a:tc>
                  <a:txBody>
                    <a:bodyPr/>
                    <a:lstStyle/>
                    <a:p>
                      <a:pPr defTabSz="914400">
                        <a:defRPr sz="1800"/>
                      </a:pPr>
                      <a:r>
                        <a:rPr sz="1900">
                          <a:sym typeface="Sabon Next LT"/>
                        </a:rPr>
                        <a:t>0.63</a:t>
                      </a:r>
                    </a:p>
                  </a:txBody>
                  <a:tcPr marL="48449" marR="48449" marT="48449" marB="48449" anchor="ctr" anchorCtr="0" horzOverflow="overflow">
                    <a:solidFill>
                      <a:srgbClr val="F8E8E8"/>
                    </a:solidFill>
                  </a:tcPr>
                </a:tc>
              </a:tr>
            </a:tbl>
          </a:graphicData>
        </a:graphic>
      </p:graphicFrame>
      <p:sp>
        <p:nvSpPr>
          <p:cNvPr id="546" name="Slide Number Placeholder 7"/>
          <p:cNvSpPr txBox="1"/>
          <p:nvPr>
            <p:ph type="sldNum" sz="quarter" idx="2"/>
          </p:nvPr>
        </p:nvSpPr>
        <p:spPr>
          <a:xfrm>
            <a:off x="11302316" y="462232"/>
            <a:ext cx="273657" cy="26425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8" name="Footer Placeholder 3"/>
          <p:cNvSpPr txBox="1"/>
          <p:nvPr/>
        </p:nvSpPr>
        <p:spPr>
          <a:xfrm>
            <a:off x="667511" y="462232"/>
            <a:ext cx="3108962" cy="264256"/>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1200">
                <a:solidFill>
                  <a:schemeClr val="accent6"/>
                </a:solidFill>
                <a:latin typeface="Arial"/>
                <a:ea typeface="Arial"/>
                <a:cs typeface="Arial"/>
                <a:sym typeface="Arial"/>
              </a:defRPr>
            </a:lvl1pPr>
          </a:lstStyle>
          <a:p>
            <a:pPr/>
            <a:r>
              <a:t>Android Health Check</a:t>
            </a:r>
          </a:p>
        </p:txBody>
      </p:sp>
      <p:sp>
        <p:nvSpPr>
          <p:cNvPr id="549" name="Title 1"/>
          <p:cNvSpPr txBox="1"/>
          <p:nvPr>
            <p:ph type="title"/>
          </p:nvPr>
        </p:nvSpPr>
        <p:spPr>
          <a:xfrm>
            <a:off x="1952137" y="1389320"/>
            <a:ext cx="6766560" cy="768097"/>
          </a:xfrm>
          <a:prstGeom prst="rect">
            <a:avLst/>
          </a:prstGeom>
        </p:spPr>
        <p:txBody>
          <a:bodyPr/>
          <a:lstStyle>
            <a:lvl1pPr defTabSz="777240">
              <a:defRPr sz="3740"/>
            </a:lvl1pPr>
          </a:lstStyle>
          <a:p>
            <a:pPr/>
            <a:r>
              <a:t>conclusion</a:t>
            </a:r>
          </a:p>
        </p:txBody>
      </p:sp>
      <p:sp>
        <p:nvSpPr>
          <p:cNvPr id="550" name="Slide Number Placeholder 4"/>
          <p:cNvSpPr txBox="1"/>
          <p:nvPr>
            <p:ph type="sldNum" sz="quarter" idx="2"/>
          </p:nvPr>
        </p:nvSpPr>
        <p:spPr>
          <a:xfrm>
            <a:off x="11302316" y="462232"/>
            <a:ext cx="273657" cy="26425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51" name="Content Placeholder 2"/>
          <p:cNvSpPr txBox="1"/>
          <p:nvPr>
            <p:ph type="body" sz="half" idx="1"/>
          </p:nvPr>
        </p:nvSpPr>
        <p:spPr>
          <a:xfrm>
            <a:off x="2072284" y="2336750"/>
            <a:ext cx="6231745" cy="3701335"/>
          </a:xfrm>
          <a:prstGeom prst="rect">
            <a:avLst/>
          </a:prstGeom>
        </p:spPr>
        <p:txBody>
          <a:bodyPr/>
          <a:lstStyle/>
          <a:p>
            <a:pPr/>
            <a:r>
              <a:t>Random Forest works better for Android Health Check dataset as it holds a higher accuracy.  </a:t>
            </a:r>
          </a:p>
          <a:p>
            <a:pPr/>
            <a:r>
              <a:t>In summary, the Android Malware Detection Dataset, with its diverse malware APK files, showcases the effectiveness of machine learning algorithms in bolstering cybersecurity for Android devices. By addressing the limitations of traditional methods, this dataset provides a robust foundation for training and evaluating detection models. </a:t>
            </a:r>
          </a:p>
          <a:p>
            <a:pPr/>
            <a:r>
              <a:t>As mobile devices face increasing cybersecurity threats, the significance of employing machine learning for malware detection is underscored. The rich attributes of the dataset position it as a valuable asset in enhancing the security of Android ecosystems. This research signals a promising direction for further exploration and refinement of machine learning solutions to tackle evolving cybersecurity challenges in the mobile domain.</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3" name="Title 1"/>
          <p:cNvSpPr txBox="1"/>
          <p:nvPr>
            <p:ph type="title"/>
          </p:nvPr>
        </p:nvSpPr>
        <p:spPr>
          <a:xfrm>
            <a:off x="1527047" y="3081527"/>
            <a:ext cx="4169666" cy="667514"/>
          </a:xfrm>
          <a:prstGeom prst="rect">
            <a:avLst/>
          </a:prstGeom>
        </p:spPr>
        <p:txBody>
          <a:bodyPr/>
          <a:lstStyle/>
          <a:p>
            <a:pPr/>
            <a:r>
              <a:t>THANK YOU</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Title 1"/>
          <p:cNvSpPr txBox="1"/>
          <p:nvPr>
            <p:ph type="title"/>
          </p:nvPr>
        </p:nvSpPr>
        <p:spPr>
          <a:xfrm>
            <a:off x="2808971" y="1828800"/>
            <a:ext cx="6400801" cy="1600200"/>
          </a:xfrm>
          <a:prstGeom prst="rect">
            <a:avLst/>
          </a:prstGeom>
        </p:spPr>
        <p:txBody>
          <a:bodyPr/>
          <a:lstStyle>
            <a:lvl1pPr defTabSz="877823">
              <a:defRPr sz="4224"/>
            </a:lvl1pPr>
          </a:lstStyle>
          <a:p>
            <a:pPr/>
            <a:r>
              <a:t>Problem statement</a:t>
            </a:r>
          </a:p>
        </p:txBody>
      </p:sp>
      <p:sp>
        <p:nvSpPr>
          <p:cNvPr id="347" name="Text Placeholder 2"/>
          <p:cNvSpPr txBox="1"/>
          <p:nvPr>
            <p:ph type="body" sz="half" idx="1"/>
          </p:nvPr>
        </p:nvSpPr>
        <p:spPr>
          <a:xfrm>
            <a:off x="2808971" y="3640275"/>
            <a:ext cx="6400801" cy="2799027"/>
          </a:xfrm>
          <a:prstGeom prst="rect">
            <a:avLst/>
          </a:prstGeom>
        </p:spPr>
        <p:txBody>
          <a:bodyPr/>
          <a:lstStyle/>
          <a:p>
            <a:pPr/>
            <a:r>
              <a:t>Developing and analyzing different machine learning algorithms for the detection of malware in the Android operating system.</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Footer Placeholder 13"/>
          <p:cNvSpPr txBox="1"/>
          <p:nvPr/>
        </p:nvSpPr>
        <p:spPr>
          <a:xfrm>
            <a:off x="4270248" y="462232"/>
            <a:ext cx="3108961" cy="264256"/>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1200">
                <a:solidFill>
                  <a:schemeClr val="accent6"/>
                </a:solidFill>
                <a:latin typeface="Arial"/>
                <a:ea typeface="Arial"/>
                <a:cs typeface="Arial"/>
                <a:sym typeface="Arial"/>
              </a:defRPr>
            </a:lvl1pPr>
          </a:lstStyle>
          <a:p>
            <a:pPr/>
            <a:r>
              <a:t>Android Health Check</a:t>
            </a:r>
          </a:p>
        </p:txBody>
      </p:sp>
      <p:sp>
        <p:nvSpPr>
          <p:cNvPr id="350" name="Title 1"/>
          <p:cNvSpPr txBox="1"/>
          <p:nvPr>
            <p:ph type="title"/>
          </p:nvPr>
        </p:nvSpPr>
        <p:spPr>
          <a:xfrm>
            <a:off x="4041647" y="1593086"/>
            <a:ext cx="6766561" cy="768097"/>
          </a:xfrm>
          <a:prstGeom prst="rect">
            <a:avLst/>
          </a:prstGeom>
        </p:spPr>
        <p:txBody>
          <a:bodyPr/>
          <a:lstStyle>
            <a:lvl1pPr defTabSz="777240">
              <a:defRPr sz="3740"/>
            </a:lvl1pPr>
          </a:lstStyle>
          <a:p>
            <a:pPr/>
            <a:r>
              <a:t>dataset</a:t>
            </a:r>
          </a:p>
        </p:txBody>
      </p:sp>
      <p:sp>
        <p:nvSpPr>
          <p:cNvPr id="351" name="Content Placeholder 2"/>
          <p:cNvSpPr txBox="1"/>
          <p:nvPr>
            <p:ph type="body" sz="half" idx="1"/>
          </p:nvPr>
        </p:nvSpPr>
        <p:spPr>
          <a:xfrm>
            <a:off x="4178808" y="2658140"/>
            <a:ext cx="6766560" cy="3997841"/>
          </a:xfrm>
          <a:prstGeom prst="rect">
            <a:avLst/>
          </a:prstGeom>
        </p:spPr>
        <p:txBody>
          <a:bodyPr/>
          <a:lstStyle/>
          <a:p>
            <a:pPr marL="285750" indent="-285750">
              <a:buSzPct val="100000"/>
              <a:buFont typeface="Arial"/>
              <a:buChar char="•"/>
            </a:pPr>
          </a:p>
          <a:p>
            <a:pPr marL="285750" indent="-285750">
              <a:buSzPct val="100000"/>
              <a:buFont typeface="Arial"/>
              <a:buChar char="•"/>
            </a:pPr>
            <a:r>
              <a:t>The dataset for Android Malware Detection comprises a variety of malware APK files with diverse characteristics, offering a valuable resource for employing machine learning algorithms in the detection of malicious software.</a:t>
            </a:r>
          </a:p>
          <a:p>
            <a:pPr marL="285750" indent="-285750">
              <a:buSzPct val="100000"/>
              <a:buFont typeface="Arial"/>
              <a:buChar char="•"/>
            </a:pPr>
          </a:p>
          <a:p>
            <a:pPr marL="285750" indent="-285750">
              <a:buSzPct val="100000"/>
              <a:buFont typeface="Arial"/>
              <a:buChar char="•"/>
            </a:pPr>
            <a:r>
              <a:t>https://figshare.com/articles/dataset/Android_malware_dataset_for_machine_learning_2/5854653</a:t>
            </a:r>
          </a:p>
          <a:p>
            <a:pPr marL="285750" indent="-285750">
              <a:buSzPct val="100000"/>
              <a:buFont typeface="Arial"/>
              <a:buChar char="•"/>
            </a:pPr>
          </a:p>
          <a:p>
            <a:pPr marL="285750" indent="-285750">
              <a:buSzPct val="100000"/>
              <a:buFont typeface="Arial"/>
              <a:buChar char="•"/>
            </a:pPr>
            <a:r>
              <a:t>16300 rows </a:t>
            </a:r>
          </a:p>
          <a:p>
            <a:pPr marL="285750" indent="-285750">
              <a:buSzPct val="100000"/>
              <a:buFont typeface="Arial"/>
              <a:buChar char="•"/>
            </a:pPr>
            <a:r>
              <a:t>215 features </a:t>
            </a:r>
          </a:p>
          <a:p>
            <a:pPr marL="285750" indent="-285750">
              <a:buSzPct val="100000"/>
              <a:buFont typeface="Arial"/>
              <a:buChar char="•"/>
            </a:pPr>
            <a:r>
              <a:t>1 target variable (B,S)</a:t>
            </a:r>
          </a:p>
        </p:txBody>
      </p:sp>
      <p:sp>
        <p:nvSpPr>
          <p:cNvPr id="352" name="Slide Number Placeholder 14"/>
          <p:cNvSpPr txBox="1"/>
          <p:nvPr>
            <p:ph type="sldNum" sz="quarter" idx="2"/>
          </p:nvPr>
        </p:nvSpPr>
        <p:spPr>
          <a:xfrm>
            <a:off x="11344695" y="462232"/>
            <a:ext cx="188899" cy="26425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53" name="Picture 3" descr="Picture 3"/>
          <p:cNvPicPr>
            <a:picLocks noChangeAspect="1"/>
          </p:cNvPicPr>
          <p:nvPr/>
        </p:nvPicPr>
        <p:blipFill>
          <a:blip r:embed="rId2">
            <a:extLst/>
          </a:blip>
          <a:srcRect l="50000" t="0" r="0" b="0"/>
          <a:stretch>
            <a:fillRect/>
          </a:stretch>
        </p:blipFill>
        <p:spPr>
          <a:xfrm>
            <a:off x="0" y="2912770"/>
            <a:ext cx="2445299" cy="1032460"/>
          </a:xfrm>
          <a:prstGeom prst="rect">
            <a:avLst/>
          </a:prstGeom>
          <a:ln w="12700">
            <a:miter lim="400000"/>
          </a:ln>
          <a:effectLst>
            <a:reflection blurRad="0" stA="100000" stPos="0" endA="0" endPos="40000" dist="0" dir="5400000" fadeDir="5400000" sx="100000" sy="-100000" kx="0" ky="0" algn="bl" rotWithShape="0"/>
          </a:effectLst>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 name="Footer Placeholder 3"/>
          <p:cNvSpPr txBox="1"/>
          <p:nvPr/>
        </p:nvSpPr>
        <p:spPr>
          <a:xfrm>
            <a:off x="667511" y="462232"/>
            <a:ext cx="3108962" cy="264256"/>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1200">
                <a:solidFill>
                  <a:schemeClr val="accent6"/>
                </a:solidFill>
                <a:latin typeface="Arial"/>
                <a:ea typeface="Arial"/>
                <a:cs typeface="Arial"/>
                <a:sym typeface="Arial"/>
              </a:defRPr>
            </a:lvl1pPr>
          </a:lstStyle>
          <a:p>
            <a:pPr/>
            <a:r>
              <a:t>Android Health Check</a:t>
            </a:r>
          </a:p>
        </p:txBody>
      </p:sp>
      <p:sp>
        <p:nvSpPr>
          <p:cNvPr id="356" name="Title 1"/>
          <p:cNvSpPr txBox="1"/>
          <p:nvPr>
            <p:ph type="title"/>
          </p:nvPr>
        </p:nvSpPr>
        <p:spPr>
          <a:xfrm>
            <a:off x="758952" y="1216152"/>
            <a:ext cx="10671048" cy="768097"/>
          </a:xfrm>
          <a:prstGeom prst="rect">
            <a:avLst/>
          </a:prstGeom>
        </p:spPr>
        <p:txBody>
          <a:bodyPr/>
          <a:lstStyle>
            <a:lvl1pPr defTabSz="777240">
              <a:defRPr sz="3740"/>
            </a:lvl1pPr>
          </a:lstStyle>
          <a:p>
            <a:pPr/>
            <a:r>
              <a:t>Handling missing values</a:t>
            </a:r>
          </a:p>
        </p:txBody>
      </p:sp>
      <p:pic>
        <p:nvPicPr>
          <p:cNvPr id="357" name="Content Placeholder 6" descr="Content Placeholder 6"/>
          <p:cNvPicPr>
            <a:picLocks noChangeAspect="1"/>
          </p:cNvPicPr>
          <p:nvPr/>
        </p:nvPicPr>
        <p:blipFill>
          <a:blip r:embed="rId2">
            <a:extLst/>
          </a:blip>
          <a:stretch>
            <a:fillRect/>
          </a:stretch>
        </p:blipFill>
        <p:spPr>
          <a:xfrm>
            <a:off x="2921413" y="2251592"/>
            <a:ext cx="6009937" cy="4033071"/>
          </a:xfrm>
          <a:prstGeom prst="rect">
            <a:avLst/>
          </a:prstGeom>
          <a:ln w="12700">
            <a:miter lim="400000"/>
          </a:ln>
        </p:spPr>
      </p:pic>
      <p:sp>
        <p:nvSpPr>
          <p:cNvPr id="358" name="Slide Number Placeholder 4"/>
          <p:cNvSpPr txBox="1"/>
          <p:nvPr>
            <p:ph type="sldNum" sz="quarter" idx="2"/>
          </p:nvPr>
        </p:nvSpPr>
        <p:spPr>
          <a:xfrm>
            <a:off x="11344695" y="462232"/>
            <a:ext cx="188899" cy="26425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Footer Placeholder 3"/>
          <p:cNvSpPr txBox="1"/>
          <p:nvPr/>
        </p:nvSpPr>
        <p:spPr>
          <a:xfrm>
            <a:off x="667511" y="462232"/>
            <a:ext cx="3108962" cy="264256"/>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1200">
                <a:solidFill>
                  <a:schemeClr val="accent6"/>
                </a:solidFill>
                <a:latin typeface="Arial"/>
                <a:ea typeface="Arial"/>
                <a:cs typeface="Arial"/>
                <a:sym typeface="Arial"/>
              </a:defRPr>
            </a:lvl1pPr>
          </a:lstStyle>
          <a:p>
            <a:pPr/>
            <a:r>
              <a:t>Android Health Check</a:t>
            </a:r>
          </a:p>
        </p:txBody>
      </p:sp>
      <p:sp>
        <p:nvSpPr>
          <p:cNvPr id="361" name="Title 8"/>
          <p:cNvSpPr txBox="1"/>
          <p:nvPr>
            <p:ph type="title"/>
          </p:nvPr>
        </p:nvSpPr>
        <p:spPr>
          <a:xfrm>
            <a:off x="899160" y="728980"/>
            <a:ext cx="10671049" cy="768097"/>
          </a:xfrm>
          <a:prstGeom prst="rect">
            <a:avLst/>
          </a:prstGeom>
        </p:spPr>
        <p:txBody>
          <a:bodyPr/>
          <a:lstStyle>
            <a:lvl1pPr defTabSz="777240">
              <a:defRPr sz="3740"/>
            </a:lvl1pPr>
          </a:lstStyle>
          <a:p>
            <a:pPr/>
            <a:r>
              <a:t>Data visualisation</a:t>
            </a:r>
          </a:p>
        </p:txBody>
      </p:sp>
      <p:pic>
        <p:nvPicPr>
          <p:cNvPr id="362" name="Content Placeholder 10" descr="Content Placeholder 10"/>
          <p:cNvPicPr>
            <a:picLocks noChangeAspect="1"/>
          </p:cNvPicPr>
          <p:nvPr/>
        </p:nvPicPr>
        <p:blipFill>
          <a:blip r:embed="rId2">
            <a:extLst/>
          </a:blip>
          <a:stretch>
            <a:fillRect/>
          </a:stretch>
        </p:blipFill>
        <p:spPr>
          <a:xfrm>
            <a:off x="488950" y="1967341"/>
            <a:ext cx="5220209" cy="4004845"/>
          </a:xfrm>
          <a:prstGeom prst="rect">
            <a:avLst/>
          </a:prstGeom>
          <a:ln w="12700">
            <a:miter lim="400000"/>
          </a:ln>
        </p:spPr>
      </p:pic>
      <p:sp>
        <p:nvSpPr>
          <p:cNvPr id="363" name="Slide Number Placeholder 4"/>
          <p:cNvSpPr txBox="1"/>
          <p:nvPr>
            <p:ph type="sldNum" sz="quarter" idx="2"/>
          </p:nvPr>
        </p:nvSpPr>
        <p:spPr>
          <a:xfrm>
            <a:off x="11344695" y="462232"/>
            <a:ext cx="188899" cy="26425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64" name="Picture 11" descr="Picture 11"/>
          <p:cNvPicPr>
            <a:picLocks noChangeAspect="1"/>
          </p:cNvPicPr>
          <p:nvPr/>
        </p:nvPicPr>
        <p:blipFill>
          <a:blip r:embed="rId3">
            <a:extLst/>
          </a:blip>
          <a:stretch>
            <a:fillRect/>
          </a:stretch>
        </p:blipFill>
        <p:spPr>
          <a:xfrm>
            <a:off x="6217158" y="1984248"/>
            <a:ext cx="5353051" cy="4114801"/>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6" name="Footer Placeholder 3"/>
          <p:cNvSpPr txBox="1"/>
          <p:nvPr/>
        </p:nvSpPr>
        <p:spPr>
          <a:xfrm>
            <a:off x="667511" y="462232"/>
            <a:ext cx="3108962" cy="264256"/>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1200">
                <a:solidFill>
                  <a:schemeClr val="accent6"/>
                </a:solidFill>
                <a:latin typeface="Arial"/>
                <a:ea typeface="Arial"/>
                <a:cs typeface="Arial"/>
                <a:sym typeface="Arial"/>
              </a:defRPr>
            </a:lvl1pPr>
          </a:lstStyle>
          <a:p>
            <a:pPr/>
            <a:r>
              <a:t>Android Health Check</a:t>
            </a:r>
          </a:p>
        </p:txBody>
      </p:sp>
      <p:sp>
        <p:nvSpPr>
          <p:cNvPr id="367" name="Title 8"/>
          <p:cNvSpPr txBox="1"/>
          <p:nvPr>
            <p:ph type="title"/>
          </p:nvPr>
        </p:nvSpPr>
        <p:spPr>
          <a:xfrm>
            <a:off x="758952" y="731519"/>
            <a:ext cx="10671048" cy="768097"/>
          </a:xfrm>
          <a:prstGeom prst="rect">
            <a:avLst/>
          </a:prstGeom>
        </p:spPr>
        <p:txBody>
          <a:bodyPr/>
          <a:lstStyle>
            <a:lvl1pPr defTabSz="777240">
              <a:defRPr sz="3740"/>
            </a:lvl1pPr>
          </a:lstStyle>
          <a:p>
            <a:pPr/>
            <a:r>
              <a:t>Data visualisation</a:t>
            </a:r>
          </a:p>
        </p:txBody>
      </p:sp>
      <p:sp>
        <p:nvSpPr>
          <p:cNvPr id="368" name="Slide Number Placeholder 4"/>
          <p:cNvSpPr txBox="1"/>
          <p:nvPr>
            <p:ph type="sldNum" sz="quarter" idx="2"/>
          </p:nvPr>
        </p:nvSpPr>
        <p:spPr>
          <a:xfrm>
            <a:off x="11344695" y="462232"/>
            <a:ext cx="188899" cy="26425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69" name="Content Placeholder 5" descr="Content Placeholder 5"/>
          <p:cNvPicPr>
            <a:picLocks noChangeAspect="1"/>
          </p:cNvPicPr>
          <p:nvPr/>
        </p:nvPicPr>
        <p:blipFill>
          <a:blip r:embed="rId2">
            <a:extLst/>
          </a:blip>
          <a:stretch>
            <a:fillRect/>
          </a:stretch>
        </p:blipFill>
        <p:spPr>
          <a:xfrm>
            <a:off x="466725" y="2153443"/>
            <a:ext cx="5524500" cy="4333876"/>
          </a:xfrm>
          <a:prstGeom prst="rect">
            <a:avLst/>
          </a:prstGeom>
          <a:ln w="12700">
            <a:miter lim="400000"/>
          </a:ln>
        </p:spPr>
      </p:pic>
      <p:pic>
        <p:nvPicPr>
          <p:cNvPr id="370" name="Picture 6" descr="Picture 6"/>
          <p:cNvPicPr>
            <a:picLocks noChangeAspect="1"/>
          </p:cNvPicPr>
          <p:nvPr/>
        </p:nvPicPr>
        <p:blipFill>
          <a:blip r:embed="rId3">
            <a:extLst/>
          </a:blip>
          <a:stretch>
            <a:fillRect/>
          </a:stretch>
        </p:blipFill>
        <p:spPr>
          <a:xfrm>
            <a:off x="6508974" y="2153443"/>
            <a:ext cx="5047066" cy="3973038"/>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Footer Placeholder 3"/>
          <p:cNvSpPr txBox="1"/>
          <p:nvPr/>
        </p:nvSpPr>
        <p:spPr>
          <a:xfrm>
            <a:off x="667511" y="462232"/>
            <a:ext cx="3108962" cy="264256"/>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1200">
                <a:solidFill>
                  <a:schemeClr val="accent6"/>
                </a:solidFill>
                <a:latin typeface="Arial"/>
                <a:ea typeface="Arial"/>
                <a:cs typeface="Arial"/>
                <a:sym typeface="Arial"/>
              </a:defRPr>
            </a:lvl1pPr>
          </a:lstStyle>
          <a:p>
            <a:pPr/>
            <a:r>
              <a:t>Android Health Check</a:t>
            </a:r>
          </a:p>
        </p:txBody>
      </p:sp>
      <p:sp>
        <p:nvSpPr>
          <p:cNvPr id="373" name="Title 8"/>
          <p:cNvSpPr txBox="1"/>
          <p:nvPr>
            <p:ph type="title"/>
          </p:nvPr>
        </p:nvSpPr>
        <p:spPr>
          <a:xfrm>
            <a:off x="758952" y="731519"/>
            <a:ext cx="10671048" cy="768097"/>
          </a:xfrm>
          <a:prstGeom prst="rect">
            <a:avLst/>
          </a:prstGeom>
        </p:spPr>
        <p:txBody>
          <a:bodyPr/>
          <a:lstStyle>
            <a:lvl1pPr defTabSz="777240">
              <a:defRPr sz="3740"/>
            </a:lvl1pPr>
          </a:lstStyle>
          <a:p>
            <a:pPr/>
            <a:r>
              <a:t>Data visualisation</a:t>
            </a:r>
          </a:p>
        </p:txBody>
      </p:sp>
      <p:sp>
        <p:nvSpPr>
          <p:cNvPr id="374" name="Slide Number Placeholder 4"/>
          <p:cNvSpPr txBox="1"/>
          <p:nvPr>
            <p:ph type="sldNum" sz="quarter" idx="2"/>
          </p:nvPr>
        </p:nvSpPr>
        <p:spPr>
          <a:xfrm>
            <a:off x="11344695" y="462232"/>
            <a:ext cx="188899" cy="26425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75" name="Content Placeholder 7" descr="Content Placeholder 7"/>
          <p:cNvPicPr>
            <a:picLocks noChangeAspect="1"/>
          </p:cNvPicPr>
          <p:nvPr/>
        </p:nvPicPr>
        <p:blipFill>
          <a:blip r:embed="rId2">
            <a:extLst/>
          </a:blip>
          <a:stretch>
            <a:fillRect/>
          </a:stretch>
        </p:blipFill>
        <p:spPr>
          <a:xfrm>
            <a:off x="621791" y="1773935"/>
            <a:ext cx="4514851" cy="3914776"/>
          </a:xfrm>
          <a:prstGeom prst="rect">
            <a:avLst/>
          </a:prstGeom>
          <a:ln w="12700">
            <a:miter lim="400000"/>
          </a:ln>
        </p:spPr>
      </p:pic>
      <p:pic>
        <p:nvPicPr>
          <p:cNvPr id="376" name="Picture 9" descr="Picture 9"/>
          <p:cNvPicPr>
            <a:picLocks noChangeAspect="1"/>
          </p:cNvPicPr>
          <p:nvPr/>
        </p:nvPicPr>
        <p:blipFill>
          <a:blip r:embed="rId3">
            <a:extLst/>
          </a:blip>
          <a:stretch>
            <a:fillRect/>
          </a:stretch>
        </p:blipFill>
        <p:spPr>
          <a:xfrm>
            <a:off x="5892800" y="1773935"/>
            <a:ext cx="5334000" cy="4143376"/>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DFAF6"/>
      </a:lt1>
      <a:dk2>
        <a:srgbClr val="A7A7A7"/>
      </a:dk2>
      <a:lt2>
        <a:srgbClr val="535353"/>
      </a:lt2>
      <a:accent1>
        <a:srgbClr val="F5CDCE"/>
      </a:accent1>
      <a:accent2>
        <a:srgbClr val="DE8C8C"/>
      </a:accent2>
      <a:accent3>
        <a:srgbClr val="AAC3E8"/>
      </a:accent3>
      <a:accent4>
        <a:srgbClr val="D2D592"/>
      </a:accent4>
      <a:accent5>
        <a:srgbClr val="CCBE89"/>
      </a:accent5>
      <a:accent6>
        <a:srgbClr val="1F2C8F"/>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DFAF6"/>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Sabon Next LT"/>
            <a:ea typeface="Sabon Next LT"/>
            <a:cs typeface="Sabon Next LT"/>
            <a:sym typeface="Sabon Next L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Sabon Next LT"/>
            <a:ea typeface="Sabon Next LT"/>
            <a:cs typeface="Sabon Next LT"/>
            <a:sym typeface="Sabon Next L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F5CDCE"/>
      </a:accent1>
      <a:accent2>
        <a:srgbClr val="DE8C8C"/>
      </a:accent2>
      <a:accent3>
        <a:srgbClr val="AAC3E8"/>
      </a:accent3>
      <a:accent4>
        <a:srgbClr val="D2D592"/>
      </a:accent4>
      <a:accent5>
        <a:srgbClr val="CCBE89"/>
      </a:accent5>
      <a:accent6>
        <a:srgbClr val="1F2C8F"/>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DFAF6"/>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Sabon Next LT"/>
            <a:ea typeface="Sabon Next LT"/>
            <a:cs typeface="Sabon Next LT"/>
            <a:sym typeface="Sabon Next L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Sabon Next LT"/>
            <a:ea typeface="Sabon Next LT"/>
            <a:cs typeface="Sabon Next LT"/>
            <a:sym typeface="Sabon Next L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